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94" r:id="rId6"/>
    <p:sldId id="275" r:id="rId7"/>
    <p:sldId id="281" r:id="rId8"/>
    <p:sldId id="288" r:id="rId9"/>
    <p:sldId id="284" r:id="rId10"/>
    <p:sldId id="285" r:id="rId11"/>
    <p:sldId id="293" r:id="rId12"/>
    <p:sldId id="291" r:id="rId13"/>
    <p:sldId id="286" r:id="rId14"/>
    <p:sldId id="290" r:id="rId15"/>
    <p:sldId id="289" r:id="rId16"/>
    <p:sldId id="292" r:id="rId17"/>
    <p:sldId id="276" r:id="rId18"/>
    <p:sldId id="287" r:id="rId1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92" autoAdjust="0"/>
    <p:restoredTop sz="84959" autoAdjust="0"/>
  </p:normalViewPr>
  <p:slideViewPr>
    <p:cSldViewPr>
      <p:cViewPr varScale="1">
        <p:scale>
          <a:sx n="88" d="100"/>
          <a:sy n="88" d="100"/>
        </p:scale>
        <p:origin x="192" y="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Whitney" userId="ef21d5ba-7b8b-4a16-8004-216fcd6f0aee" providerId="ADAL" clId="{250E6405-E21C-6E4A-94A5-D04E85FDC74A}"/>
    <pc:docChg chg="custSel addSld modSld">
      <pc:chgData name="Tyler Whitney" userId="ef21d5ba-7b8b-4a16-8004-216fcd6f0aee" providerId="ADAL" clId="{250E6405-E21C-6E4A-94A5-D04E85FDC74A}" dt="2022-06-21T15:06:52.825" v="503" actId="20577"/>
      <pc:docMkLst>
        <pc:docMk/>
      </pc:docMkLst>
      <pc:sldChg chg="modSp mod">
        <pc:chgData name="Tyler Whitney" userId="ef21d5ba-7b8b-4a16-8004-216fcd6f0aee" providerId="ADAL" clId="{250E6405-E21C-6E4A-94A5-D04E85FDC74A}" dt="2022-06-20T18:16:34.886" v="502" actId="6549"/>
        <pc:sldMkLst>
          <pc:docMk/>
          <pc:sldMk cId="41552140" sldId="276"/>
        </pc:sldMkLst>
        <pc:spChg chg="mod">
          <ac:chgData name="Tyler Whitney" userId="ef21d5ba-7b8b-4a16-8004-216fcd6f0aee" providerId="ADAL" clId="{250E6405-E21C-6E4A-94A5-D04E85FDC74A}" dt="2022-06-20T18:16:34.886" v="502" actId="6549"/>
          <ac:spMkLst>
            <pc:docMk/>
            <pc:sldMk cId="41552140" sldId="276"/>
            <ac:spMk id="3" creationId="{C2D4CC86-C767-4FE6-91BF-2ABF804E323B}"/>
          </ac:spMkLst>
        </pc:spChg>
      </pc:sldChg>
      <pc:sldChg chg="modSp">
        <pc:chgData name="Tyler Whitney" userId="ef21d5ba-7b8b-4a16-8004-216fcd6f0aee" providerId="ADAL" clId="{250E6405-E21C-6E4A-94A5-D04E85FDC74A}" dt="2022-06-21T15:06:52.825" v="503" actId="20577"/>
        <pc:sldMkLst>
          <pc:docMk/>
          <pc:sldMk cId="1443481667" sldId="286"/>
        </pc:sldMkLst>
        <pc:graphicFrameChg chg="mod">
          <ac:chgData name="Tyler Whitney" userId="ef21d5ba-7b8b-4a16-8004-216fcd6f0aee" providerId="ADAL" clId="{250E6405-E21C-6E4A-94A5-D04E85FDC74A}" dt="2022-06-21T15:06:52.825" v="503" actId="20577"/>
          <ac:graphicFrameMkLst>
            <pc:docMk/>
            <pc:sldMk cId="1443481667" sldId="286"/>
            <ac:graphicFrameMk id="4" creationId="{CB4C0AC8-1A55-5A4E-60EE-20F8E6F75D99}"/>
          </ac:graphicFrameMkLst>
        </pc:graphicFrameChg>
      </pc:sldChg>
      <pc:sldChg chg="addSp delSp modSp add mod">
        <pc:chgData name="Tyler Whitney" userId="ef21d5ba-7b8b-4a16-8004-216fcd6f0aee" providerId="ADAL" clId="{250E6405-E21C-6E4A-94A5-D04E85FDC74A}" dt="2022-06-20T18:15:09.756" v="468" actId="20577"/>
        <pc:sldMkLst>
          <pc:docMk/>
          <pc:sldMk cId="3805483828" sldId="294"/>
        </pc:sldMkLst>
        <pc:spChg chg="mod">
          <ac:chgData name="Tyler Whitney" userId="ef21d5ba-7b8b-4a16-8004-216fcd6f0aee" providerId="ADAL" clId="{250E6405-E21C-6E4A-94A5-D04E85FDC74A}" dt="2022-06-20T18:14:44.590" v="411" actId="20577"/>
          <ac:spMkLst>
            <pc:docMk/>
            <pc:sldMk cId="3805483828" sldId="294"/>
            <ac:spMk id="2" creationId="{00000000-0000-0000-0000-000000000000}"/>
          </ac:spMkLst>
        </pc:spChg>
        <pc:spChg chg="add mod">
          <ac:chgData name="Tyler Whitney" userId="ef21d5ba-7b8b-4a16-8004-216fcd6f0aee" providerId="ADAL" clId="{250E6405-E21C-6E4A-94A5-D04E85FDC74A}" dt="2022-06-20T18:15:09.756" v="468" actId="20577"/>
          <ac:spMkLst>
            <pc:docMk/>
            <pc:sldMk cId="3805483828" sldId="294"/>
            <ac:spMk id="5" creationId="{E36FE252-A1D8-6CAF-DD9B-F179E84A5371}"/>
          </ac:spMkLst>
        </pc:spChg>
        <pc:graphicFrameChg chg="del mod">
          <ac:chgData name="Tyler Whitney" userId="ef21d5ba-7b8b-4a16-8004-216fcd6f0aee" providerId="ADAL" clId="{250E6405-E21C-6E4A-94A5-D04E85FDC74A}" dt="2022-06-20T18:12:49.772" v="95" actId="478"/>
          <ac:graphicFrameMkLst>
            <pc:docMk/>
            <pc:sldMk cId="3805483828" sldId="294"/>
            <ac:graphicFrameMk id="4" creationId="{0FC6523B-263F-47AD-9B93-727618AE634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85FC8-F2F2-4054-8A1B-329DFC563C4D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2" csCatId="colorful" phldr="1"/>
      <dgm:spPr/>
    </dgm:pt>
    <dgm:pt modelId="{D29FF55A-A617-4E89-A7C6-A620ED89977D}">
      <dgm:prSet phldrT="[Text]"/>
      <dgm:spPr>
        <a:ln w="26424">
          <a:noFill/>
        </a:ln>
      </dgm:spPr>
      <dgm:t>
        <a:bodyPr/>
        <a:lstStyle/>
        <a:p>
          <a:r>
            <a:rPr lang="en-US" b="1" dirty="0"/>
            <a:t>Brookfield</a:t>
          </a:r>
        </a:p>
      </dgm:t>
    </dgm:pt>
    <dgm:pt modelId="{0F5E80D7-35EA-406B-9553-812307E5049F}" type="parTrans" cxnId="{E9872324-ADD4-4241-BD28-6F443A2A6764}">
      <dgm:prSet/>
      <dgm:spPr/>
      <dgm:t>
        <a:bodyPr/>
        <a:lstStyle/>
        <a:p>
          <a:endParaRPr lang="en-US"/>
        </a:p>
      </dgm:t>
    </dgm:pt>
    <dgm:pt modelId="{2DF30167-F748-4B13-A770-7882B88DAAB5}" type="sibTrans" cxnId="{E9872324-ADD4-4241-BD28-6F443A2A6764}">
      <dgm:prSet/>
      <dgm:spPr/>
      <dgm:t>
        <a:bodyPr/>
        <a:lstStyle/>
        <a:p>
          <a:endParaRPr lang="en-US"/>
        </a:p>
      </dgm:t>
    </dgm:pt>
    <dgm:pt modelId="{1A816159-2DAF-4D1A-A18F-036FFBDCDD82}">
      <dgm:prSet phldrT="[Text]"/>
      <dgm:spPr/>
      <dgm:t>
        <a:bodyPr/>
        <a:lstStyle/>
        <a:p>
          <a:r>
            <a:rPr lang="en-US" b="1" dirty="0"/>
            <a:t>District</a:t>
          </a:r>
        </a:p>
      </dgm:t>
    </dgm:pt>
    <dgm:pt modelId="{CADBAEDB-A4B1-4888-A566-B6C2F795DECD}" type="parTrans" cxnId="{EEBE7E39-87BA-4FB3-A160-BF40D71E6FC8}">
      <dgm:prSet/>
      <dgm:spPr/>
      <dgm:t>
        <a:bodyPr/>
        <a:lstStyle/>
        <a:p>
          <a:endParaRPr lang="en-US"/>
        </a:p>
      </dgm:t>
    </dgm:pt>
    <dgm:pt modelId="{3AF8DE2F-3563-4F11-A3FE-74E451737C1E}" type="sibTrans" cxnId="{EEBE7E39-87BA-4FB3-A160-BF40D71E6FC8}">
      <dgm:prSet/>
      <dgm:spPr/>
      <dgm:t>
        <a:bodyPr/>
        <a:lstStyle/>
        <a:p>
          <a:endParaRPr lang="en-US"/>
        </a:p>
      </dgm:t>
    </dgm:pt>
    <dgm:pt modelId="{D25F9B51-632F-472C-8A50-39C0992E8360}">
      <dgm:prSet phldrT="[Text]"/>
      <dgm:spPr/>
      <dgm:t>
        <a:bodyPr/>
        <a:lstStyle/>
        <a:p>
          <a:r>
            <a:rPr lang="en-US" b="1" dirty="0"/>
            <a:t>Allrise</a:t>
          </a:r>
        </a:p>
      </dgm:t>
    </dgm:pt>
    <dgm:pt modelId="{DB36B2A4-CA40-48BB-8EE6-54EAED78C13B}" type="parTrans" cxnId="{47045DE6-76BC-4179-8F2B-573A81507F38}">
      <dgm:prSet/>
      <dgm:spPr/>
      <dgm:t>
        <a:bodyPr/>
        <a:lstStyle/>
        <a:p>
          <a:endParaRPr lang="en-US"/>
        </a:p>
      </dgm:t>
    </dgm:pt>
    <dgm:pt modelId="{136518C9-32EF-4091-AB18-F17DF4A57FC9}" type="sibTrans" cxnId="{47045DE6-76BC-4179-8F2B-573A81507F38}">
      <dgm:prSet/>
      <dgm:spPr/>
      <dgm:t>
        <a:bodyPr/>
        <a:lstStyle/>
        <a:p>
          <a:endParaRPr lang="en-US"/>
        </a:p>
      </dgm:t>
    </dgm:pt>
    <dgm:pt modelId="{8087409C-BF8E-4793-80AD-6ACDF2C3DC7C}" type="pres">
      <dgm:prSet presAssocID="{DFE85FC8-F2F2-4054-8A1B-329DFC563C4D}" presName="Name0" presStyleCnt="0">
        <dgm:presLayoutVars>
          <dgm:chMax val="7"/>
          <dgm:dir/>
          <dgm:resizeHandles val="exact"/>
        </dgm:presLayoutVars>
      </dgm:prSet>
      <dgm:spPr/>
    </dgm:pt>
    <dgm:pt modelId="{1B77BF5F-B33A-4084-97C2-061F960F20EC}" type="pres">
      <dgm:prSet presAssocID="{DFE85FC8-F2F2-4054-8A1B-329DFC563C4D}" presName="ellipse1" presStyleLbl="vennNode1" presStyleIdx="0" presStyleCnt="3" custLinFactNeighborX="6374">
        <dgm:presLayoutVars>
          <dgm:bulletEnabled val="1"/>
        </dgm:presLayoutVars>
      </dgm:prSet>
      <dgm:spPr/>
    </dgm:pt>
    <dgm:pt modelId="{A23504BE-D16C-4DD1-A9E7-303CF3B53766}" type="pres">
      <dgm:prSet presAssocID="{DFE85FC8-F2F2-4054-8A1B-329DFC563C4D}" presName="ellipse2" presStyleLbl="vennNode1" presStyleIdx="1" presStyleCnt="3" custLinFactNeighborY="2605">
        <dgm:presLayoutVars>
          <dgm:bulletEnabled val="1"/>
        </dgm:presLayoutVars>
      </dgm:prSet>
      <dgm:spPr/>
    </dgm:pt>
    <dgm:pt modelId="{318CB49E-D446-4593-BC57-A5060184491D}" type="pres">
      <dgm:prSet presAssocID="{DFE85FC8-F2F2-4054-8A1B-329DFC563C4D}" presName="ellipse3" presStyleLbl="vennNode1" presStyleIdx="2" presStyleCnt="3" custLinFactNeighborX="-5313">
        <dgm:presLayoutVars>
          <dgm:bulletEnabled val="1"/>
        </dgm:presLayoutVars>
      </dgm:prSet>
      <dgm:spPr/>
    </dgm:pt>
  </dgm:ptLst>
  <dgm:cxnLst>
    <dgm:cxn modelId="{E9872324-ADD4-4241-BD28-6F443A2A6764}" srcId="{DFE85FC8-F2F2-4054-8A1B-329DFC563C4D}" destId="{D29FF55A-A617-4E89-A7C6-A620ED89977D}" srcOrd="0" destOrd="0" parTransId="{0F5E80D7-35EA-406B-9553-812307E5049F}" sibTransId="{2DF30167-F748-4B13-A770-7882B88DAAB5}"/>
    <dgm:cxn modelId="{EEBE7E39-87BA-4FB3-A160-BF40D71E6FC8}" srcId="{DFE85FC8-F2F2-4054-8A1B-329DFC563C4D}" destId="{1A816159-2DAF-4D1A-A18F-036FFBDCDD82}" srcOrd="1" destOrd="0" parTransId="{CADBAEDB-A4B1-4888-A566-B6C2F795DECD}" sibTransId="{3AF8DE2F-3563-4F11-A3FE-74E451737C1E}"/>
    <dgm:cxn modelId="{B525833D-8956-44A5-9FA4-2CA78D658932}" type="presOf" srcId="{1A816159-2DAF-4D1A-A18F-036FFBDCDD82}" destId="{A23504BE-D16C-4DD1-A9E7-303CF3B53766}" srcOrd="0" destOrd="0" presId="urn:microsoft.com/office/officeart/2005/8/layout/rings+Icon"/>
    <dgm:cxn modelId="{A4811C49-7B6A-4789-80D0-CCED41879EF7}" type="presOf" srcId="{DFE85FC8-F2F2-4054-8A1B-329DFC563C4D}" destId="{8087409C-BF8E-4793-80AD-6ACDF2C3DC7C}" srcOrd="0" destOrd="0" presId="urn:microsoft.com/office/officeart/2005/8/layout/rings+Icon"/>
    <dgm:cxn modelId="{81DC715C-C2B7-4053-B227-AE3F41FDF6E6}" type="presOf" srcId="{D25F9B51-632F-472C-8A50-39C0992E8360}" destId="{318CB49E-D446-4593-BC57-A5060184491D}" srcOrd="0" destOrd="0" presId="urn:microsoft.com/office/officeart/2005/8/layout/rings+Icon"/>
    <dgm:cxn modelId="{1CCAB95C-DF99-4273-AF7D-6F210F2C22AE}" type="presOf" srcId="{D29FF55A-A617-4E89-A7C6-A620ED89977D}" destId="{1B77BF5F-B33A-4084-97C2-061F960F20EC}" srcOrd="0" destOrd="0" presId="urn:microsoft.com/office/officeart/2005/8/layout/rings+Icon"/>
    <dgm:cxn modelId="{47045DE6-76BC-4179-8F2B-573A81507F38}" srcId="{DFE85FC8-F2F2-4054-8A1B-329DFC563C4D}" destId="{D25F9B51-632F-472C-8A50-39C0992E8360}" srcOrd="2" destOrd="0" parTransId="{DB36B2A4-CA40-48BB-8EE6-54EAED78C13B}" sibTransId="{136518C9-32EF-4091-AB18-F17DF4A57FC9}"/>
    <dgm:cxn modelId="{D530B73F-E944-4FEE-8C08-1E9557D2ADD2}" type="presParOf" srcId="{8087409C-BF8E-4793-80AD-6ACDF2C3DC7C}" destId="{1B77BF5F-B33A-4084-97C2-061F960F20EC}" srcOrd="0" destOrd="0" presId="urn:microsoft.com/office/officeart/2005/8/layout/rings+Icon"/>
    <dgm:cxn modelId="{C707FB6A-1B0D-4F2F-9F45-C8773AB6F500}" type="presParOf" srcId="{8087409C-BF8E-4793-80AD-6ACDF2C3DC7C}" destId="{A23504BE-D16C-4DD1-A9E7-303CF3B53766}" srcOrd="1" destOrd="0" presId="urn:microsoft.com/office/officeart/2005/8/layout/rings+Icon"/>
    <dgm:cxn modelId="{3FD75515-1598-443C-9D4D-38293B7A8B6E}" type="presParOf" srcId="{8087409C-BF8E-4793-80AD-6ACDF2C3DC7C}" destId="{318CB49E-D446-4593-BC57-A5060184491D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C737C-4BB5-2D4A-930F-9642BBD4AD73}">
      <dgm:prSet phldrT="[Text]"/>
      <dgm:spPr/>
      <dgm:t>
        <a:bodyPr/>
        <a:lstStyle/>
        <a:p>
          <a:r>
            <a:rPr lang="en-US" dirty="0"/>
            <a:t>Remarketing</a:t>
          </a:r>
        </a:p>
      </dgm:t>
    </dgm:pt>
    <dgm:pt modelId="{56CE1DD5-FDFB-4445-AC6E-19C47CDC0F21}" type="parTrans" cxnId="{CA2224C0-273F-304D-8D07-85CDD8CC4794}">
      <dgm:prSet/>
      <dgm:spPr/>
      <dgm:t>
        <a:bodyPr/>
        <a:lstStyle/>
        <a:p>
          <a:endParaRPr lang="en-US"/>
        </a:p>
      </dgm:t>
    </dgm:pt>
    <dgm:pt modelId="{DE1B6E9A-EDF4-BE4D-920C-AE92F8189CFB}" type="sibTrans" cxnId="{CA2224C0-273F-304D-8D07-85CDD8CC4794}">
      <dgm:prSet/>
      <dgm:spPr/>
      <dgm:t>
        <a:bodyPr/>
        <a:lstStyle/>
        <a:p>
          <a:endParaRPr lang="en-US"/>
        </a:p>
      </dgm:t>
    </dgm:pt>
    <dgm:pt modelId="{A6988703-5005-CF40-BF61-1296F3028A7F}">
      <dgm:prSet phldrT="[Text]"/>
      <dgm:spPr/>
      <dgm:t>
        <a:bodyPr/>
        <a:lstStyle/>
        <a:p>
          <a:r>
            <a:rPr lang="en-US" dirty="0"/>
            <a:t>Cascade may receive remarketing proceeds no greater than cost paid for power (excluding taxes, delivery fees, etc.)</a:t>
          </a:r>
        </a:p>
      </dgm:t>
    </dgm:pt>
    <dgm:pt modelId="{15BC0C16-7D06-5942-99D0-F50888780B65}" type="parTrans" cxnId="{E6FA9125-5294-1D4B-B8BB-CA0224B4C6D0}">
      <dgm:prSet/>
      <dgm:spPr/>
      <dgm:t>
        <a:bodyPr/>
        <a:lstStyle/>
        <a:p>
          <a:endParaRPr lang="en-US"/>
        </a:p>
      </dgm:t>
    </dgm:pt>
    <dgm:pt modelId="{CA9E77FE-FC82-E441-936C-1F8180D56953}" type="sibTrans" cxnId="{E6FA9125-5294-1D4B-B8BB-CA0224B4C6D0}">
      <dgm:prSet/>
      <dgm:spPr/>
      <dgm:t>
        <a:bodyPr/>
        <a:lstStyle/>
        <a:p>
          <a:endParaRPr lang="en-US"/>
        </a:p>
      </dgm:t>
    </dgm:pt>
    <dgm:pt modelId="{90E08E11-C3D8-BA4F-9AC6-CB1E688D5852}">
      <dgm:prSet phldrT="[Text]"/>
      <dgm:spPr/>
      <dgm:t>
        <a:bodyPr/>
        <a:lstStyle/>
        <a:p>
          <a:r>
            <a:rPr lang="en-US" dirty="0"/>
            <a:t>Power Quality</a:t>
          </a:r>
        </a:p>
      </dgm:t>
    </dgm:pt>
    <dgm:pt modelId="{CF2C9B42-F694-384E-844E-AA582293419B}" type="parTrans" cxnId="{343D21FF-9A7F-464A-99A9-2CB5160ADAD6}">
      <dgm:prSet/>
      <dgm:spPr/>
      <dgm:t>
        <a:bodyPr/>
        <a:lstStyle/>
        <a:p>
          <a:endParaRPr lang="en-US"/>
        </a:p>
      </dgm:t>
    </dgm:pt>
    <dgm:pt modelId="{0E582D33-B88E-B642-90C5-4EFAF4E3F7C1}" type="sibTrans" cxnId="{343D21FF-9A7F-464A-99A9-2CB5160ADAD6}">
      <dgm:prSet/>
      <dgm:spPr/>
      <dgm:t>
        <a:bodyPr/>
        <a:lstStyle/>
        <a:p>
          <a:endParaRPr lang="en-US"/>
        </a:p>
      </dgm:t>
    </dgm:pt>
    <dgm:pt modelId="{75DA4ADC-1CF1-2144-A26E-C0BF3508E72B}">
      <dgm:prSet phldrT="[Text]"/>
      <dgm:spPr/>
      <dgm:t>
        <a:bodyPr/>
        <a:lstStyle/>
        <a:p>
          <a:r>
            <a:rPr lang="en-US" dirty="0"/>
            <a:t>Transmission</a:t>
          </a:r>
        </a:p>
      </dgm:t>
    </dgm:pt>
    <dgm:pt modelId="{118AEAA3-964C-9244-B274-BF77289CC18D}" type="parTrans" cxnId="{1332A8B9-F267-5D45-A5B2-4F3D093F72AC}">
      <dgm:prSet/>
      <dgm:spPr/>
      <dgm:t>
        <a:bodyPr/>
        <a:lstStyle/>
        <a:p>
          <a:endParaRPr lang="en-US"/>
        </a:p>
      </dgm:t>
    </dgm:pt>
    <dgm:pt modelId="{4FA0781E-ADCC-0846-B6A4-7C4AD04F3EA3}" type="sibTrans" cxnId="{1332A8B9-F267-5D45-A5B2-4F3D093F72AC}">
      <dgm:prSet/>
      <dgm:spPr/>
      <dgm:t>
        <a:bodyPr/>
        <a:lstStyle/>
        <a:p>
          <a:endParaRPr lang="en-US"/>
        </a:p>
      </dgm:t>
    </dgm:pt>
    <dgm:pt modelId="{6650A299-9223-A04C-9B9F-3BC5AB14E62A}">
      <dgm:prSet phldrT="[Text]"/>
      <dgm:spPr/>
      <dgm:t>
        <a:bodyPr/>
        <a:lstStyle/>
        <a:p>
          <a:r>
            <a:rPr lang="en-US" dirty="0"/>
            <a:t>Non-firm, subject to BA Agreement</a:t>
          </a:r>
        </a:p>
      </dgm:t>
    </dgm:pt>
    <dgm:pt modelId="{B13A7626-EA94-7B47-BAB7-505179625E2C}" type="parTrans" cxnId="{F7CF8BF5-1C85-F646-8BD8-BE9E4EB91069}">
      <dgm:prSet/>
      <dgm:spPr/>
      <dgm:t>
        <a:bodyPr/>
        <a:lstStyle/>
        <a:p>
          <a:endParaRPr lang="en-US"/>
        </a:p>
      </dgm:t>
    </dgm:pt>
    <dgm:pt modelId="{AC16B202-F302-344F-869D-7F25A437A575}" type="sibTrans" cxnId="{F7CF8BF5-1C85-F646-8BD8-BE9E4EB91069}">
      <dgm:prSet/>
      <dgm:spPr/>
      <dgm:t>
        <a:bodyPr/>
        <a:lstStyle/>
        <a:p>
          <a:endParaRPr lang="en-US"/>
        </a:p>
      </dgm:t>
    </dgm:pt>
    <dgm:pt modelId="{9F0B7FF4-22A1-DA4A-833B-0AA1736732DA}">
      <dgm:prSet phldrT="[Text]"/>
      <dgm:spPr/>
      <dgm:t>
        <a:bodyPr/>
        <a:lstStyle/>
        <a:p>
          <a:r>
            <a:rPr lang="en-US" dirty="0"/>
            <a:t>District reserves right to require firm transmission</a:t>
          </a:r>
        </a:p>
      </dgm:t>
    </dgm:pt>
    <dgm:pt modelId="{3CC63221-9B44-DB43-B82D-938DC5C21033}" type="parTrans" cxnId="{A0456AE3-5FB3-674B-BA12-05D7D64B5018}">
      <dgm:prSet/>
      <dgm:spPr/>
      <dgm:t>
        <a:bodyPr/>
        <a:lstStyle/>
        <a:p>
          <a:endParaRPr lang="en-US"/>
        </a:p>
      </dgm:t>
    </dgm:pt>
    <dgm:pt modelId="{B64DF3FA-4F0D-4A4C-BB5C-457866B0B7DE}" type="sibTrans" cxnId="{A0456AE3-5FB3-674B-BA12-05D7D64B5018}">
      <dgm:prSet/>
      <dgm:spPr/>
      <dgm:t>
        <a:bodyPr/>
        <a:lstStyle/>
        <a:p>
          <a:endParaRPr lang="en-US"/>
        </a:p>
      </dgm:t>
    </dgm:pt>
    <dgm:pt modelId="{A14FB998-E39B-D744-88D6-221642A3580D}">
      <dgm:prSet phldrT="[Text]"/>
      <dgm:spPr/>
      <dgm:t>
        <a:bodyPr/>
        <a:lstStyle/>
        <a:p>
          <a:r>
            <a:rPr lang="en-US" dirty="0"/>
            <a:t>0.98 power factor</a:t>
          </a:r>
        </a:p>
      </dgm:t>
    </dgm:pt>
    <dgm:pt modelId="{A3D39FAA-5D0F-4E47-A8D7-31416EC874A3}" type="parTrans" cxnId="{64770936-D98E-564A-B871-0F5BBB696FCB}">
      <dgm:prSet/>
      <dgm:spPr/>
      <dgm:t>
        <a:bodyPr/>
        <a:lstStyle/>
        <a:p>
          <a:endParaRPr lang="en-US"/>
        </a:p>
      </dgm:t>
    </dgm:pt>
    <dgm:pt modelId="{7F0F12B8-2F09-2D42-8284-F7DE2919A4BB}" type="sibTrans" cxnId="{64770936-D98E-564A-B871-0F5BBB696FCB}">
      <dgm:prSet/>
      <dgm:spPr/>
      <dgm:t>
        <a:bodyPr/>
        <a:lstStyle/>
        <a:p>
          <a:endParaRPr lang="en-US"/>
        </a:p>
      </dgm:t>
    </dgm:pt>
    <dgm:pt modelId="{6245DA6F-B65F-F440-BA2E-6F9FD45A1657}">
      <dgm:prSet phldrT="[Text]"/>
      <dgm:spPr/>
      <dgm:t>
        <a:bodyPr/>
        <a:lstStyle/>
        <a:p>
          <a:r>
            <a:rPr lang="en-US" dirty="0"/>
            <a:t>District reserves right to require certain load factor</a:t>
          </a:r>
        </a:p>
      </dgm:t>
    </dgm:pt>
    <dgm:pt modelId="{B2BE82E4-E0DE-2F41-A4B6-AA4764D42C27}" type="parTrans" cxnId="{835C0BD5-7A78-8746-9B10-8390BE2AB7B4}">
      <dgm:prSet/>
      <dgm:spPr/>
      <dgm:t>
        <a:bodyPr/>
        <a:lstStyle/>
        <a:p>
          <a:endParaRPr lang="en-US"/>
        </a:p>
      </dgm:t>
    </dgm:pt>
    <dgm:pt modelId="{BC3CADA1-DF37-B74E-98B6-0FD1A0E86D68}" type="sibTrans" cxnId="{835C0BD5-7A78-8746-9B10-8390BE2AB7B4}">
      <dgm:prSet/>
      <dgm:spPr/>
      <dgm:t>
        <a:bodyPr/>
        <a:lstStyle/>
        <a:p>
          <a:endParaRPr lang="en-US"/>
        </a:p>
      </dgm:t>
    </dgm:pt>
    <dgm:pt modelId="{B3391948-1AB4-9B41-B29B-8FDCED9C1F96}">
      <dgm:prSet phldrT="[Text]"/>
      <dgm:spPr/>
      <dgm:t>
        <a:bodyPr/>
        <a:lstStyle/>
        <a:p>
          <a:r>
            <a:rPr lang="en-US" dirty="0"/>
            <a:t>Industry standard requirements for voltage, current, protective devices</a:t>
          </a:r>
        </a:p>
      </dgm:t>
    </dgm:pt>
    <dgm:pt modelId="{35159845-773B-3748-AB89-0FD77EC2CA2E}" type="parTrans" cxnId="{C97BD574-5F86-FD4B-96D8-E0FF6EADB9DD}">
      <dgm:prSet/>
      <dgm:spPr/>
      <dgm:t>
        <a:bodyPr/>
        <a:lstStyle/>
        <a:p>
          <a:endParaRPr lang="en-US"/>
        </a:p>
      </dgm:t>
    </dgm:pt>
    <dgm:pt modelId="{497F9475-3B22-634D-82C6-DDE213192C66}" type="sibTrans" cxnId="{C97BD574-5F86-FD4B-96D8-E0FF6EADB9DD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D1DC930F-C18E-6E46-B6B2-BE8AC1656C06}" type="pres">
      <dgm:prSet presAssocID="{75DA4ADC-1CF1-2144-A26E-C0BF3508E7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EE70D2F-EA2B-6242-A3C5-1A54BA8B6322}" type="pres">
      <dgm:prSet presAssocID="{75DA4ADC-1CF1-2144-A26E-C0BF3508E72B}" presName="childText" presStyleLbl="revTx" presStyleIdx="0" presStyleCnt="3">
        <dgm:presLayoutVars>
          <dgm:bulletEnabled val="1"/>
        </dgm:presLayoutVars>
      </dgm:prSet>
      <dgm:spPr/>
    </dgm:pt>
    <dgm:pt modelId="{8CBE5A61-F460-5D45-8CAE-EEF5B8E2F490}" type="pres">
      <dgm:prSet presAssocID="{34EC737C-4BB5-2D4A-930F-9642BBD4AD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9FED29-5BA5-9049-A0D6-477AC4FAB8C4}" type="pres">
      <dgm:prSet presAssocID="{34EC737C-4BB5-2D4A-930F-9642BBD4AD73}" presName="childText" presStyleLbl="revTx" presStyleIdx="1" presStyleCnt="3">
        <dgm:presLayoutVars>
          <dgm:bulletEnabled val="1"/>
        </dgm:presLayoutVars>
      </dgm:prSet>
      <dgm:spPr/>
    </dgm:pt>
    <dgm:pt modelId="{CA4F464E-3BDC-BF4C-9C86-7D9D52DB14C1}" type="pres">
      <dgm:prSet presAssocID="{90E08E11-C3D8-BA4F-9AC6-CB1E688D585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21CDA5-3B5C-C741-A79B-438612C8AB9F}" type="pres">
      <dgm:prSet presAssocID="{90E08E11-C3D8-BA4F-9AC6-CB1E688D585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1172C16-A7C3-1248-9A23-2EBDB07D8D17}" type="presOf" srcId="{75DA4ADC-1CF1-2144-A26E-C0BF3508E72B}" destId="{D1DC930F-C18E-6E46-B6B2-BE8AC1656C06}" srcOrd="0" destOrd="0" presId="urn:microsoft.com/office/officeart/2005/8/layout/vList2"/>
    <dgm:cxn modelId="{9AA07922-951E-A44C-A683-E816836D0181}" type="presOf" srcId="{A6988703-5005-CF40-BF61-1296F3028A7F}" destId="{AE9FED29-5BA5-9049-A0D6-477AC4FAB8C4}" srcOrd="0" destOrd="0" presId="urn:microsoft.com/office/officeart/2005/8/layout/vList2"/>
    <dgm:cxn modelId="{E6FA9125-5294-1D4B-B8BB-CA0224B4C6D0}" srcId="{34EC737C-4BB5-2D4A-930F-9642BBD4AD73}" destId="{A6988703-5005-CF40-BF61-1296F3028A7F}" srcOrd="0" destOrd="0" parTransId="{15BC0C16-7D06-5942-99D0-F50888780B65}" sibTransId="{CA9E77FE-FC82-E441-936C-1F8180D56953}"/>
    <dgm:cxn modelId="{64770936-D98E-564A-B871-0F5BBB696FCB}" srcId="{90E08E11-C3D8-BA4F-9AC6-CB1E688D5852}" destId="{A14FB998-E39B-D744-88D6-221642A3580D}" srcOrd="0" destOrd="0" parTransId="{A3D39FAA-5D0F-4E47-A8D7-31416EC874A3}" sibTransId="{7F0F12B8-2F09-2D42-8284-F7DE2919A4BB}"/>
    <dgm:cxn modelId="{A424EA6B-9D39-DC44-BF2C-7465DB7565BC}" type="presOf" srcId="{6650A299-9223-A04C-9B9F-3BC5AB14E62A}" destId="{4EE70D2F-EA2B-6242-A3C5-1A54BA8B6322}" srcOrd="0" destOrd="0" presId="urn:microsoft.com/office/officeart/2005/8/layout/vList2"/>
    <dgm:cxn modelId="{C97BD574-5F86-FD4B-96D8-E0FF6EADB9DD}" srcId="{90E08E11-C3D8-BA4F-9AC6-CB1E688D5852}" destId="{B3391948-1AB4-9B41-B29B-8FDCED9C1F96}" srcOrd="2" destOrd="0" parTransId="{35159845-773B-3748-AB89-0FD77EC2CA2E}" sibTransId="{497F9475-3B22-634D-82C6-DDE213192C66}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117EFB86-CED7-F045-A6AD-3CAD6C3748B4}" type="presOf" srcId="{6245DA6F-B65F-F440-BA2E-6F9FD45A1657}" destId="{E121CDA5-3B5C-C741-A79B-438612C8AB9F}" srcOrd="0" destOrd="1" presId="urn:microsoft.com/office/officeart/2005/8/layout/vList2"/>
    <dgm:cxn modelId="{92D73A89-2BA6-CE48-A5A7-D9DBC06D4B08}" type="presOf" srcId="{34EC737C-4BB5-2D4A-930F-9642BBD4AD73}" destId="{8CBE5A61-F460-5D45-8CAE-EEF5B8E2F490}" srcOrd="0" destOrd="0" presId="urn:microsoft.com/office/officeart/2005/8/layout/vList2"/>
    <dgm:cxn modelId="{01F04A97-F2F1-8348-9E94-FB36C4DC816E}" type="presOf" srcId="{90E08E11-C3D8-BA4F-9AC6-CB1E688D5852}" destId="{CA4F464E-3BDC-BF4C-9C86-7D9D52DB14C1}" srcOrd="0" destOrd="0" presId="urn:microsoft.com/office/officeart/2005/8/layout/vList2"/>
    <dgm:cxn modelId="{1332A8B9-F267-5D45-A5B2-4F3D093F72AC}" srcId="{FB6C51FF-CC37-DC4B-BD08-7895121898F1}" destId="{75DA4ADC-1CF1-2144-A26E-C0BF3508E72B}" srcOrd="0" destOrd="0" parTransId="{118AEAA3-964C-9244-B274-BF77289CC18D}" sibTransId="{4FA0781E-ADCC-0846-B6A4-7C4AD04F3EA3}"/>
    <dgm:cxn modelId="{CA2224C0-273F-304D-8D07-85CDD8CC4794}" srcId="{FB6C51FF-CC37-DC4B-BD08-7895121898F1}" destId="{34EC737C-4BB5-2D4A-930F-9642BBD4AD73}" srcOrd="1" destOrd="0" parTransId="{56CE1DD5-FDFB-4445-AC6E-19C47CDC0F21}" sibTransId="{DE1B6E9A-EDF4-BE4D-920C-AE92F8189CFB}"/>
    <dgm:cxn modelId="{84C3F8C7-BA22-3B4E-806F-20FF4BCA2EA0}" type="presOf" srcId="{9F0B7FF4-22A1-DA4A-833B-0AA1736732DA}" destId="{4EE70D2F-EA2B-6242-A3C5-1A54BA8B6322}" srcOrd="0" destOrd="1" presId="urn:microsoft.com/office/officeart/2005/8/layout/vList2"/>
    <dgm:cxn modelId="{835C0BD5-7A78-8746-9B10-8390BE2AB7B4}" srcId="{90E08E11-C3D8-BA4F-9AC6-CB1E688D5852}" destId="{6245DA6F-B65F-F440-BA2E-6F9FD45A1657}" srcOrd="1" destOrd="0" parTransId="{B2BE82E4-E0DE-2F41-A4B6-AA4764D42C27}" sibTransId="{BC3CADA1-DF37-B74E-98B6-0FD1A0E86D68}"/>
    <dgm:cxn modelId="{C1C44CD5-3DAE-D44B-B1FA-77BDEA0B75FF}" type="presOf" srcId="{A14FB998-E39B-D744-88D6-221642A3580D}" destId="{E121CDA5-3B5C-C741-A79B-438612C8AB9F}" srcOrd="0" destOrd="0" presId="urn:microsoft.com/office/officeart/2005/8/layout/vList2"/>
    <dgm:cxn modelId="{A0456AE3-5FB3-674B-BA12-05D7D64B5018}" srcId="{75DA4ADC-1CF1-2144-A26E-C0BF3508E72B}" destId="{9F0B7FF4-22A1-DA4A-833B-0AA1736732DA}" srcOrd="1" destOrd="0" parTransId="{3CC63221-9B44-DB43-B82D-938DC5C21033}" sibTransId="{B64DF3FA-4F0D-4A4C-BB5C-457866B0B7DE}"/>
    <dgm:cxn modelId="{C59846F5-C433-474B-AD53-0BFB5525225A}" type="presOf" srcId="{B3391948-1AB4-9B41-B29B-8FDCED9C1F96}" destId="{E121CDA5-3B5C-C741-A79B-438612C8AB9F}" srcOrd="0" destOrd="2" presId="urn:microsoft.com/office/officeart/2005/8/layout/vList2"/>
    <dgm:cxn modelId="{F7CF8BF5-1C85-F646-8BD8-BE9E4EB91069}" srcId="{75DA4ADC-1CF1-2144-A26E-C0BF3508E72B}" destId="{6650A299-9223-A04C-9B9F-3BC5AB14E62A}" srcOrd="0" destOrd="0" parTransId="{B13A7626-EA94-7B47-BAB7-505179625E2C}" sibTransId="{AC16B202-F302-344F-869D-7F25A437A575}"/>
    <dgm:cxn modelId="{343D21FF-9A7F-464A-99A9-2CB5160ADAD6}" srcId="{FB6C51FF-CC37-DC4B-BD08-7895121898F1}" destId="{90E08E11-C3D8-BA4F-9AC6-CB1E688D5852}" srcOrd="2" destOrd="0" parTransId="{CF2C9B42-F694-384E-844E-AA582293419B}" sibTransId="{0E582D33-B88E-B642-90C5-4EFAF4E3F7C1}"/>
    <dgm:cxn modelId="{BF8E6B52-C571-7248-AA11-CFE6111B5525}" type="presParOf" srcId="{B784716E-D271-5B4B-8838-133D77AD30D9}" destId="{D1DC930F-C18E-6E46-B6B2-BE8AC1656C06}" srcOrd="0" destOrd="0" presId="urn:microsoft.com/office/officeart/2005/8/layout/vList2"/>
    <dgm:cxn modelId="{E00A45E8-1343-C340-837D-A37F4AA4FFF0}" type="presParOf" srcId="{B784716E-D271-5B4B-8838-133D77AD30D9}" destId="{4EE70D2F-EA2B-6242-A3C5-1A54BA8B6322}" srcOrd="1" destOrd="0" presId="urn:microsoft.com/office/officeart/2005/8/layout/vList2"/>
    <dgm:cxn modelId="{E3A33E93-E57E-C84F-9D64-D3E6742D9145}" type="presParOf" srcId="{B784716E-D271-5B4B-8838-133D77AD30D9}" destId="{8CBE5A61-F460-5D45-8CAE-EEF5B8E2F490}" srcOrd="2" destOrd="0" presId="urn:microsoft.com/office/officeart/2005/8/layout/vList2"/>
    <dgm:cxn modelId="{5411D933-11F7-F44E-B3B2-01B56AAC92F6}" type="presParOf" srcId="{B784716E-D271-5B4B-8838-133D77AD30D9}" destId="{AE9FED29-5BA5-9049-A0D6-477AC4FAB8C4}" srcOrd="3" destOrd="0" presId="urn:microsoft.com/office/officeart/2005/8/layout/vList2"/>
    <dgm:cxn modelId="{FCCE57A8-6471-C646-BFEC-5C9BAE0FD514}" type="presParOf" srcId="{B784716E-D271-5B4B-8838-133D77AD30D9}" destId="{CA4F464E-3BDC-BF4C-9C86-7D9D52DB14C1}" srcOrd="4" destOrd="0" presId="urn:microsoft.com/office/officeart/2005/8/layout/vList2"/>
    <dgm:cxn modelId="{E1FE1EA7-E764-AB4F-BEB7-84B45A8E22A5}" type="presParOf" srcId="{B784716E-D271-5B4B-8838-133D77AD30D9}" destId="{E121CDA5-3B5C-C741-A79B-438612C8AB9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85FC8-F2F2-4054-8A1B-329DFC563C4D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2" csCatId="colorful" phldr="1"/>
      <dgm:spPr/>
    </dgm:pt>
    <dgm:pt modelId="{D29FF55A-A617-4E89-A7C6-A620ED89977D}">
      <dgm:prSet phldrT="[Text]"/>
      <dgm:spPr/>
      <dgm:t>
        <a:bodyPr/>
        <a:lstStyle/>
        <a:p>
          <a:r>
            <a:rPr lang="en-US" b="1" dirty="0"/>
            <a:t>Shell Energy</a:t>
          </a:r>
        </a:p>
      </dgm:t>
    </dgm:pt>
    <dgm:pt modelId="{0F5E80D7-35EA-406B-9553-812307E5049F}" type="parTrans" cxnId="{E9872324-ADD4-4241-BD28-6F443A2A6764}">
      <dgm:prSet/>
      <dgm:spPr/>
      <dgm:t>
        <a:bodyPr/>
        <a:lstStyle/>
        <a:p>
          <a:endParaRPr lang="en-US"/>
        </a:p>
      </dgm:t>
    </dgm:pt>
    <dgm:pt modelId="{2DF30167-F748-4B13-A770-7882B88DAAB5}" type="sibTrans" cxnId="{E9872324-ADD4-4241-BD28-6F443A2A6764}">
      <dgm:prSet/>
      <dgm:spPr/>
      <dgm:t>
        <a:bodyPr/>
        <a:lstStyle/>
        <a:p>
          <a:endParaRPr lang="en-US"/>
        </a:p>
      </dgm:t>
    </dgm:pt>
    <dgm:pt modelId="{1A816159-2DAF-4D1A-A18F-036FFBDCDD82}">
      <dgm:prSet phldrT="[Text]"/>
      <dgm:spPr/>
      <dgm:t>
        <a:bodyPr/>
        <a:lstStyle/>
        <a:p>
          <a:r>
            <a:rPr lang="en-US" b="1" dirty="0"/>
            <a:t>District</a:t>
          </a:r>
          <a:endParaRPr lang="en-US" dirty="0"/>
        </a:p>
      </dgm:t>
    </dgm:pt>
    <dgm:pt modelId="{CADBAEDB-A4B1-4888-A566-B6C2F795DECD}" type="parTrans" cxnId="{EEBE7E39-87BA-4FB3-A160-BF40D71E6FC8}">
      <dgm:prSet/>
      <dgm:spPr/>
      <dgm:t>
        <a:bodyPr/>
        <a:lstStyle/>
        <a:p>
          <a:endParaRPr lang="en-US"/>
        </a:p>
      </dgm:t>
    </dgm:pt>
    <dgm:pt modelId="{3AF8DE2F-3563-4F11-A3FE-74E451737C1E}" type="sibTrans" cxnId="{EEBE7E39-87BA-4FB3-A160-BF40D71E6FC8}">
      <dgm:prSet/>
      <dgm:spPr/>
      <dgm:t>
        <a:bodyPr/>
        <a:lstStyle/>
        <a:p>
          <a:endParaRPr lang="en-US"/>
        </a:p>
      </dgm:t>
    </dgm:pt>
    <dgm:pt modelId="{D25F9B51-632F-472C-8A50-39C0992E8360}">
      <dgm:prSet phldrT="[Text]"/>
      <dgm:spPr/>
      <dgm:t>
        <a:bodyPr/>
        <a:lstStyle/>
        <a:p>
          <a:r>
            <a:rPr lang="en-US" b="1" dirty="0"/>
            <a:t>Cascade Digital</a:t>
          </a:r>
        </a:p>
      </dgm:t>
    </dgm:pt>
    <dgm:pt modelId="{DB36B2A4-CA40-48BB-8EE6-54EAED78C13B}" type="parTrans" cxnId="{47045DE6-76BC-4179-8F2B-573A81507F38}">
      <dgm:prSet/>
      <dgm:spPr/>
      <dgm:t>
        <a:bodyPr/>
        <a:lstStyle/>
        <a:p>
          <a:endParaRPr lang="en-US"/>
        </a:p>
      </dgm:t>
    </dgm:pt>
    <dgm:pt modelId="{136518C9-32EF-4091-AB18-F17DF4A57FC9}" type="sibTrans" cxnId="{47045DE6-76BC-4179-8F2B-573A81507F38}">
      <dgm:prSet/>
      <dgm:spPr/>
      <dgm:t>
        <a:bodyPr/>
        <a:lstStyle/>
        <a:p>
          <a:endParaRPr lang="en-US"/>
        </a:p>
      </dgm:t>
    </dgm:pt>
    <dgm:pt modelId="{8087409C-BF8E-4793-80AD-6ACDF2C3DC7C}" type="pres">
      <dgm:prSet presAssocID="{DFE85FC8-F2F2-4054-8A1B-329DFC563C4D}" presName="Name0" presStyleCnt="0">
        <dgm:presLayoutVars>
          <dgm:chMax val="7"/>
          <dgm:dir/>
          <dgm:resizeHandles val="exact"/>
        </dgm:presLayoutVars>
      </dgm:prSet>
      <dgm:spPr/>
    </dgm:pt>
    <dgm:pt modelId="{1B77BF5F-B33A-4084-97C2-061F960F20EC}" type="pres">
      <dgm:prSet presAssocID="{DFE85FC8-F2F2-4054-8A1B-329DFC563C4D}" presName="ellipse1" presStyleLbl="vennNode1" presStyleIdx="0" presStyleCnt="3" custLinFactNeighborX="-37904" custLinFactNeighborY="32045">
        <dgm:presLayoutVars>
          <dgm:bulletEnabled val="1"/>
        </dgm:presLayoutVars>
      </dgm:prSet>
      <dgm:spPr/>
    </dgm:pt>
    <dgm:pt modelId="{A23504BE-D16C-4DD1-A9E7-303CF3B53766}" type="pres">
      <dgm:prSet presAssocID="{DFE85FC8-F2F2-4054-8A1B-329DFC563C4D}" presName="ellipse2" presStyleLbl="vennNode1" presStyleIdx="1" presStyleCnt="3" custLinFactNeighborX="-819" custLinFactNeighborY="-34649">
        <dgm:presLayoutVars>
          <dgm:bulletEnabled val="1"/>
        </dgm:presLayoutVars>
      </dgm:prSet>
      <dgm:spPr/>
    </dgm:pt>
    <dgm:pt modelId="{318CB49E-D446-4593-BC57-A5060184491D}" type="pres">
      <dgm:prSet presAssocID="{DFE85FC8-F2F2-4054-8A1B-329DFC563C4D}" presName="ellipse3" presStyleLbl="vennNode1" presStyleIdx="2" presStyleCnt="3" custLinFactNeighborX="41535" custLinFactNeighborY="32045">
        <dgm:presLayoutVars>
          <dgm:bulletEnabled val="1"/>
        </dgm:presLayoutVars>
      </dgm:prSet>
      <dgm:spPr/>
    </dgm:pt>
  </dgm:ptLst>
  <dgm:cxnLst>
    <dgm:cxn modelId="{E9872324-ADD4-4241-BD28-6F443A2A6764}" srcId="{DFE85FC8-F2F2-4054-8A1B-329DFC563C4D}" destId="{D29FF55A-A617-4E89-A7C6-A620ED89977D}" srcOrd="0" destOrd="0" parTransId="{0F5E80D7-35EA-406B-9553-812307E5049F}" sibTransId="{2DF30167-F748-4B13-A770-7882B88DAAB5}"/>
    <dgm:cxn modelId="{EEBE7E39-87BA-4FB3-A160-BF40D71E6FC8}" srcId="{DFE85FC8-F2F2-4054-8A1B-329DFC563C4D}" destId="{1A816159-2DAF-4D1A-A18F-036FFBDCDD82}" srcOrd="1" destOrd="0" parTransId="{CADBAEDB-A4B1-4888-A566-B6C2F795DECD}" sibTransId="{3AF8DE2F-3563-4F11-A3FE-74E451737C1E}"/>
    <dgm:cxn modelId="{B525833D-8956-44A5-9FA4-2CA78D658932}" type="presOf" srcId="{1A816159-2DAF-4D1A-A18F-036FFBDCDD82}" destId="{A23504BE-D16C-4DD1-A9E7-303CF3B53766}" srcOrd="0" destOrd="0" presId="urn:microsoft.com/office/officeart/2005/8/layout/rings+Icon"/>
    <dgm:cxn modelId="{A4811C49-7B6A-4789-80D0-CCED41879EF7}" type="presOf" srcId="{DFE85FC8-F2F2-4054-8A1B-329DFC563C4D}" destId="{8087409C-BF8E-4793-80AD-6ACDF2C3DC7C}" srcOrd="0" destOrd="0" presId="urn:microsoft.com/office/officeart/2005/8/layout/rings+Icon"/>
    <dgm:cxn modelId="{81DC715C-C2B7-4053-B227-AE3F41FDF6E6}" type="presOf" srcId="{D25F9B51-632F-472C-8A50-39C0992E8360}" destId="{318CB49E-D446-4593-BC57-A5060184491D}" srcOrd="0" destOrd="0" presId="urn:microsoft.com/office/officeart/2005/8/layout/rings+Icon"/>
    <dgm:cxn modelId="{1CCAB95C-DF99-4273-AF7D-6F210F2C22AE}" type="presOf" srcId="{D29FF55A-A617-4E89-A7C6-A620ED89977D}" destId="{1B77BF5F-B33A-4084-97C2-061F960F20EC}" srcOrd="0" destOrd="0" presId="urn:microsoft.com/office/officeart/2005/8/layout/rings+Icon"/>
    <dgm:cxn modelId="{47045DE6-76BC-4179-8F2B-573A81507F38}" srcId="{DFE85FC8-F2F2-4054-8A1B-329DFC563C4D}" destId="{D25F9B51-632F-472C-8A50-39C0992E8360}" srcOrd="2" destOrd="0" parTransId="{DB36B2A4-CA40-48BB-8EE6-54EAED78C13B}" sibTransId="{136518C9-32EF-4091-AB18-F17DF4A57FC9}"/>
    <dgm:cxn modelId="{D530B73F-E944-4FEE-8C08-1E9557D2ADD2}" type="presParOf" srcId="{8087409C-BF8E-4793-80AD-6ACDF2C3DC7C}" destId="{1B77BF5F-B33A-4084-97C2-061F960F20EC}" srcOrd="0" destOrd="0" presId="urn:microsoft.com/office/officeart/2005/8/layout/rings+Icon"/>
    <dgm:cxn modelId="{C707FB6A-1B0D-4F2F-9F45-C8773AB6F500}" type="presParOf" srcId="{8087409C-BF8E-4793-80AD-6ACDF2C3DC7C}" destId="{A23504BE-D16C-4DD1-A9E7-303CF3B53766}" srcOrd="1" destOrd="0" presId="urn:microsoft.com/office/officeart/2005/8/layout/rings+Icon"/>
    <dgm:cxn modelId="{3FD75515-1598-443C-9D4D-38293B7A8B6E}" type="presParOf" srcId="{8087409C-BF8E-4793-80AD-6ACDF2C3DC7C}" destId="{318CB49E-D446-4593-BC57-A5060184491D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F9B6E7-9F9E-404C-B19A-504478842212}">
      <dgm:prSet phldrT="[Text]"/>
      <dgm:spPr/>
      <dgm:t>
        <a:bodyPr/>
        <a:lstStyle/>
        <a:p>
          <a:r>
            <a:rPr lang="en-US" dirty="0"/>
            <a:t>Term; Effective Date</a:t>
          </a:r>
        </a:p>
      </dgm:t>
    </dgm:pt>
    <dgm:pt modelId="{39EB6AD7-B990-2849-8B50-E3A4A18471D8}" type="parTrans" cxnId="{09595409-699D-064E-ADDB-FCAB75D125A3}">
      <dgm:prSet/>
      <dgm:spPr/>
      <dgm:t>
        <a:bodyPr/>
        <a:lstStyle/>
        <a:p>
          <a:endParaRPr lang="en-US"/>
        </a:p>
      </dgm:t>
    </dgm:pt>
    <dgm:pt modelId="{50229730-C74E-9844-B813-E0156B216F15}" type="sibTrans" cxnId="{09595409-699D-064E-ADDB-FCAB75D125A3}">
      <dgm:prSet/>
      <dgm:spPr/>
      <dgm:t>
        <a:bodyPr/>
        <a:lstStyle/>
        <a:p>
          <a:endParaRPr lang="en-US"/>
        </a:p>
      </dgm:t>
    </dgm:pt>
    <dgm:pt modelId="{CDF56CD3-7485-A645-918C-5410543CC24B}">
      <dgm:prSet phldrT="[Text]"/>
      <dgm:spPr/>
      <dgm:t>
        <a:bodyPr/>
        <a:lstStyle/>
        <a:p>
          <a:r>
            <a:rPr lang="en-US" dirty="0"/>
            <a:t>Effective upon satisfaction of all Conditions Precedent</a:t>
          </a:r>
        </a:p>
      </dgm:t>
    </dgm:pt>
    <dgm:pt modelId="{0CA5C859-6250-6B47-A536-637F7EC2B972}" type="parTrans" cxnId="{14060545-1CD7-7C40-93B8-4772088F2EF4}">
      <dgm:prSet/>
      <dgm:spPr/>
      <dgm:t>
        <a:bodyPr/>
        <a:lstStyle/>
        <a:p>
          <a:endParaRPr lang="en-US"/>
        </a:p>
      </dgm:t>
    </dgm:pt>
    <dgm:pt modelId="{0C4DE28A-1EFD-374D-A94B-2CEDAF7B7F44}" type="sibTrans" cxnId="{14060545-1CD7-7C40-93B8-4772088F2EF4}">
      <dgm:prSet/>
      <dgm:spPr/>
      <dgm:t>
        <a:bodyPr/>
        <a:lstStyle/>
        <a:p>
          <a:endParaRPr lang="en-US"/>
        </a:p>
      </dgm:t>
    </dgm:pt>
    <dgm:pt modelId="{50A691AD-1FDD-F04C-880F-537B63F4A455}">
      <dgm:prSet phldrT="[Text]"/>
      <dgm:spPr/>
      <dgm:t>
        <a:bodyPr/>
        <a:lstStyle/>
        <a:p>
          <a:r>
            <a:rPr lang="en-US" dirty="0"/>
            <a:t>Term through September 30, 2023</a:t>
          </a:r>
        </a:p>
      </dgm:t>
    </dgm:pt>
    <dgm:pt modelId="{C6D24F33-72EE-B548-9A83-0451DB051E16}" type="parTrans" cxnId="{717F86D2-1710-6A41-B010-353456056D7E}">
      <dgm:prSet/>
      <dgm:spPr/>
      <dgm:t>
        <a:bodyPr/>
        <a:lstStyle/>
        <a:p>
          <a:endParaRPr lang="en-US"/>
        </a:p>
      </dgm:t>
    </dgm:pt>
    <dgm:pt modelId="{1965CA60-07CC-A541-95EF-E3C1520BCE62}" type="sibTrans" cxnId="{717F86D2-1710-6A41-B010-353456056D7E}">
      <dgm:prSet/>
      <dgm:spPr/>
      <dgm:t>
        <a:bodyPr/>
        <a:lstStyle/>
        <a:p>
          <a:endParaRPr lang="en-US"/>
        </a:p>
      </dgm:t>
    </dgm:pt>
    <dgm:pt modelId="{4C4CC722-9BA6-A34D-BF92-A5CB07A8F17F}">
      <dgm:prSet phldrT="[Text]"/>
      <dgm:spPr/>
      <dgm:t>
        <a:bodyPr/>
        <a:lstStyle/>
        <a:p>
          <a:r>
            <a:rPr lang="en-US" dirty="0"/>
            <a:t>Delivery Period starts later of August 1, 2022, or 3 Business Days after Effective Date</a:t>
          </a:r>
        </a:p>
      </dgm:t>
    </dgm:pt>
    <dgm:pt modelId="{86DBC441-2434-674C-B896-A1B6C637D37C}" type="parTrans" cxnId="{CAC08241-6C47-9644-968F-0F32EAD78B68}">
      <dgm:prSet/>
      <dgm:spPr/>
      <dgm:t>
        <a:bodyPr/>
        <a:lstStyle/>
        <a:p>
          <a:endParaRPr lang="en-US"/>
        </a:p>
      </dgm:t>
    </dgm:pt>
    <dgm:pt modelId="{56E240BB-B813-DC46-8E79-248EA2F40F40}" type="sibTrans" cxnId="{CAC08241-6C47-9644-968F-0F32EAD78B68}">
      <dgm:prSet/>
      <dgm:spPr/>
      <dgm:t>
        <a:bodyPr/>
        <a:lstStyle/>
        <a:p>
          <a:endParaRPr lang="en-US"/>
        </a:p>
      </dgm:t>
    </dgm:pt>
    <dgm:pt modelId="{1DF0B778-8EDA-4843-B18F-CADD661EBB01}">
      <dgm:prSet phldrT="[Text]"/>
      <dgm:spPr/>
      <dgm:t>
        <a:bodyPr/>
        <a:lstStyle/>
        <a:p>
          <a:r>
            <a:rPr lang="en-US" dirty="0"/>
            <a:t>Transaction Overview</a:t>
          </a:r>
        </a:p>
      </dgm:t>
    </dgm:pt>
    <dgm:pt modelId="{62C41B20-012E-7547-98E1-65BCFC0F8D32}" type="parTrans" cxnId="{163EFCD5-9BA6-E74B-A5BD-877A138EE55B}">
      <dgm:prSet/>
      <dgm:spPr/>
      <dgm:t>
        <a:bodyPr/>
        <a:lstStyle/>
        <a:p>
          <a:endParaRPr lang="en-US"/>
        </a:p>
      </dgm:t>
    </dgm:pt>
    <dgm:pt modelId="{61E23E5E-C6DD-114F-9FCD-F088803798E7}" type="sibTrans" cxnId="{163EFCD5-9BA6-E74B-A5BD-877A138EE55B}">
      <dgm:prSet/>
      <dgm:spPr/>
      <dgm:t>
        <a:bodyPr/>
        <a:lstStyle/>
        <a:p>
          <a:endParaRPr lang="en-US"/>
        </a:p>
      </dgm:t>
    </dgm:pt>
    <dgm:pt modelId="{DC8CEFA4-12FC-AB4A-A294-E4681356D8A9}">
      <dgm:prSet phldrT="[Text]"/>
      <dgm:spPr/>
      <dgm:t>
        <a:bodyPr/>
        <a:lstStyle/>
        <a:p>
          <a:r>
            <a:rPr lang="en-US" dirty="0"/>
            <a:t>Wholesale Agreement - WSPP Confirmation with Shell Energy North America (U.S.), LP</a:t>
          </a:r>
        </a:p>
      </dgm:t>
    </dgm:pt>
    <dgm:pt modelId="{9E9422FE-5CE9-754A-A554-F1ED0A63D015}" type="parTrans" cxnId="{4D18C7C3-33E3-9F4E-9626-4F94E23DFCC0}">
      <dgm:prSet/>
      <dgm:spPr/>
      <dgm:t>
        <a:bodyPr/>
        <a:lstStyle/>
        <a:p>
          <a:endParaRPr lang="en-US"/>
        </a:p>
      </dgm:t>
    </dgm:pt>
    <dgm:pt modelId="{6C877EBD-4140-554E-8339-81761C763BB9}" type="sibTrans" cxnId="{4D18C7C3-33E3-9F4E-9626-4F94E23DFCC0}">
      <dgm:prSet/>
      <dgm:spPr/>
      <dgm:t>
        <a:bodyPr/>
        <a:lstStyle/>
        <a:p>
          <a:endParaRPr lang="en-US"/>
        </a:p>
      </dgm:t>
    </dgm:pt>
    <dgm:pt modelId="{B57353C2-E7D2-6947-AE0E-1E08581D5ED2}">
      <dgm:prSet phldrT="[Text]"/>
      <dgm:spPr/>
      <dgm:t>
        <a:bodyPr/>
        <a:lstStyle/>
        <a:p>
          <a:r>
            <a:rPr lang="en-US" dirty="0"/>
            <a:t>Retail Agreement - Electric Service Agreement with Cascade Digital Mining, LLC</a:t>
          </a:r>
        </a:p>
      </dgm:t>
    </dgm:pt>
    <dgm:pt modelId="{A39431BD-BB47-D142-AA15-8CE0102B8AF0}" type="parTrans" cxnId="{F74BE57B-2CC8-8C4C-934E-6B3C12B470A4}">
      <dgm:prSet/>
      <dgm:spPr/>
      <dgm:t>
        <a:bodyPr/>
        <a:lstStyle/>
        <a:p>
          <a:endParaRPr lang="en-US"/>
        </a:p>
      </dgm:t>
    </dgm:pt>
    <dgm:pt modelId="{FE74B027-76D1-F649-B9B3-F9183C9CAB43}" type="sibTrans" cxnId="{F74BE57B-2CC8-8C4C-934E-6B3C12B470A4}">
      <dgm:prSet/>
      <dgm:spPr/>
      <dgm:t>
        <a:bodyPr/>
        <a:lstStyle/>
        <a:p>
          <a:endParaRPr lang="en-US"/>
        </a:p>
      </dgm:t>
    </dgm:pt>
    <dgm:pt modelId="{1AE9F25F-4E09-D74A-8640-D4332D6C08E0}">
      <dgm:prSet phldrT="[Text]"/>
      <dgm:spPr/>
      <dgm:t>
        <a:bodyPr/>
        <a:lstStyle/>
        <a:p>
          <a:r>
            <a:rPr lang="en-US" dirty="0"/>
            <a:t>Power Supply</a:t>
          </a:r>
        </a:p>
      </dgm:t>
    </dgm:pt>
    <dgm:pt modelId="{52FECD0B-F5C8-8549-88C6-223FF189283C}" type="parTrans" cxnId="{B3EAD997-3E36-9442-BD50-F0D64781DF43}">
      <dgm:prSet/>
      <dgm:spPr/>
      <dgm:t>
        <a:bodyPr/>
        <a:lstStyle/>
        <a:p>
          <a:endParaRPr lang="en-US"/>
        </a:p>
      </dgm:t>
    </dgm:pt>
    <dgm:pt modelId="{E0D73356-8FD0-2647-95B9-CE198E590945}" type="sibTrans" cxnId="{B3EAD997-3E36-9442-BD50-F0D64781DF43}">
      <dgm:prSet/>
      <dgm:spPr/>
      <dgm:t>
        <a:bodyPr/>
        <a:lstStyle/>
        <a:p>
          <a:endParaRPr lang="en-US"/>
        </a:p>
      </dgm:t>
    </dgm:pt>
    <dgm:pt modelId="{4F964911-F217-DF44-B206-3441E3D0234E}">
      <dgm:prSet phldrT="[Text]"/>
      <dgm:spPr/>
      <dgm:t>
        <a:bodyPr/>
        <a:lstStyle/>
        <a:p>
          <a:r>
            <a:rPr lang="en-US" dirty="0"/>
            <a:t>System Product</a:t>
          </a:r>
        </a:p>
      </dgm:t>
    </dgm:pt>
    <dgm:pt modelId="{428AB4D2-6AEC-FE48-93B4-5C6C5E1A672B}" type="parTrans" cxnId="{F9C6B70C-E94E-6E4D-AC36-C8E06B7026CE}">
      <dgm:prSet/>
      <dgm:spPr/>
      <dgm:t>
        <a:bodyPr/>
        <a:lstStyle/>
        <a:p>
          <a:endParaRPr lang="en-US"/>
        </a:p>
      </dgm:t>
    </dgm:pt>
    <dgm:pt modelId="{FA96C1B8-690B-2E48-B7FA-97FC580DED35}" type="sibTrans" cxnId="{F9C6B70C-E94E-6E4D-AC36-C8E06B7026CE}">
      <dgm:prSet/>
      <dgm:spPr/>
      <dgm:t>
        <a:bodyPr/>
        <a:lstStyle/>
        <a:p>
          <a:endParaRPr lang="en-US"/>
        </a:p>
      </dgm:t>
    </dgm:pt>
    <dgm:pt modelId="{D9B61C90-FB3E-6943-A8A0-848AFD40516D}">
      <dgm:prSet phldrT="[Text]"/>
      <dgm:spPr/>
      <dgm:t>
        <a:bodyPr/>
        <a:lstStyle/>
        <a:p>
          <a:r>
            <a:rPr lang="en-US" dirty="0"/>
            <a:t>Market Product</a:t>
          </a:r>
        </a:p>
      </dgm:t>
    </dgm:pt>
    <dgm:pt modelId="{7AEE1A4E-8CC7-0D4E-821E-1EC3B0C92A92}" type="parTrans" cxnId="{3905C8E1-7E0A-C847-911C-7AA9D63B3B9C}">
      <dgm:prSet/>
      <dgm:spPr/>
      <dgm:t>
        <a:bodyPr/>
        <a:lstStyle/>
        <a:p>
          <a:endParaRPr lang="en-US"/>
        </a:p>
      </dgm:t>
    </dgm:pt>
    <dgm:pt modelId="{92B4A218-62D4-4049-9DA8-7D124499A1C6}" type="sibTrans" cxnId="{3905C8E1-7E0A-C847-911C-7AA9D63B3B9C}">
      <dgm:prSet/>
      <dgm:spPr/>
      <dgm:t>
        <a:bodyPr/>
        <a:lstStyle/>
        <a:p>
          <a:endParaRPr lang="en-US"/>
        </a:p>
      </dgm:t>
    </dgm:pt>
    <dgm:pt modelId="{8377DEA4-C0FB-CA41-B08F-0804F385875A}">
      <dgm:prSet phldrT="[Text]"/>
      <dgm:spPr/>
      <dgm:t>
        <a:bodyPr/>
        <a:lstStyle/>
        <a:p>
          <a:r>
            <a:rPr lang="en-US" dirty="0"/>
            <a:t>Contract Quantity Cap</a:t>
          </a:r>
        </a:p>
      </dgm:t>
    </dgm:pt>
    <dgm:pt modelId="{94CBCB82-9299-8C45-A519-5B117B78FAB2}" type="parTrans" cxnId="{EA2BF630-7314-EC4C-B9D5-F4CAA898A350}">
      <dgm:prSet/>
      <dgm:spPr/>
      <dgm:t>
        <a:bodyPr/>
        <a:lstStyle/>
        <a:p>
          <a:endParaRPr lang="en-US"/>
        </a:p>
      </dgm:t>
    </dgm:pt>
    <dgm:pt modelId="{76924A4F-3626-B74C-956A-BA38FA1A1C1D}" type="sibTrans" cxnId="{EA2BF630-7314-EC4C-B9D5-F4CAA898A350}">
      <dgm:prSet/>
      <dgm:spPr/>
      <dgm:t>
        <a:bodyPr/>
        <a:lstStyle/>
        <a:p>
          <a:endParaRPr lang="en-US"/>
        </a:p>
      </dgm:t>
    </dgm:pt>
    <dgm:pt modelId="{A508434F-26C0-2241-A243-4A31500147BB}">
      <dgm:prSet phldrT="[Text]"/>
      <dgm:spPr/>
      <dgm:t>
        <a:bodyPr/>
        <a:lstStyle/>
        <a:p>
          <a:r>
            <a:rPr lang="en-US" dirty="0"/>
            <a:t>100 MW</a:t>
          </a:r>
        </a:p>
      </dgm:t>
    </dgm:pt>
    <dgm:pt modelId="{0A4CE260-A872-A444-B412-D66D9CE4189B}" type="parTrans" cxnId="{DAFE6125-2856-1149-918A-5469CE81E01C}">
      <dgm:prSet/>
      <dgm:spPr/>
      <dgm:t>
        <a:bodyPr/>
        <a:lstStyle/>
        <a:p>
          <a:endParaRPr lang="en-US"/>
        </a:p>
      </dgm:t>
    </dgm:pt>
    <dgm:pt modelId="{509B7C3C-E6AB-D847-9B15-EB67ED4E4606}" type="sibTrans" cxnId="{DAFE6125-2856-1149-918A-5469CE81E01C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2D245643-E174-5142-9129-2E59B62AB993}" type="pres">
      <dgm:prSet presAssocID="{1DF0B778-8EDA-4843-B18F-CADD661EBB0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C606EF3-A9AD-334B-8C23-9FFB932AB8AC}" type="pres">
      <dgm:prSet presAssocID="{1DF0B778-8EDA-4843-B18F-CADD661EBB01}" presName="childText" presStyleLbl="revTx" presStyleIdx="0" presStyleCnt="4">
        <dgm:presLayoutVars>
          <dgm:bulletEnabled val="1"/>
        </dgm:presLayoutVars>
      </dgm:prSet>
      <dgm:spPr/>
    </dgm:pt>
    <dgm:pt modelId="{B50E863B-9B9A-3F43-B95F-DAD85CC204F9}" type="pres">
      <dgm:prSet presAssocID="{CCF9B6E7-9F9E-404C-B19A-504478842212}" presName="parentText" presStyleLbl="node1" presStyleIdx="1" presStyleCnt="4" custLinFactNeighborY="-1040">
        <dgm:presLayoutVars>
          <dgm:chMax val="0"/>
          <dgm:bulletEnabled val="1"/>
        </dgm:presLayoutVars>
      </dgm:prSet>
      <dgm:spPr/>
    </dgm:pt>
    <dgm:pt modelId="{32B6E163-8375-FD43-AC09-ED589F842FD5}" type="pres">
      <dgm:prSet presAssocID="{CCF9B6E7-9F9E-404C-B19A-504478842212}" presName="childText" presStyleLbl="revTx" presStyleIdx="1" presStyleCnt="4">
        <dgm:presLayoutVars>
          <dgm:bulletEnabled val="1"/>
        </dgm:presLayoutVars>
      </dgm:prSet>
      <dgm:spPr/>
    </dgm:pt>
    <dgm:pt modelId="{2F369FDB-5247-DE42-8927-1ED6AA90E165}" type="pres">
      <dgm:prSet presAssocID="{1AE9F25F-4E09-D74A-8640-D4332D6C08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2046910-80CC-B142-948A-696E4CE07531}" type="pres">
      <dgm:prSet presAssocID="{1AE9F25F-4E09-D74A-8640-D4332D6C08E0}" presName="childText" presStyleLbl="revTx" presStyleIdx="2" presStyleCnt="4">
        <dgm:presLayoutVars>
          <dgm:bulletEnabled val="1"/>
        </dgm:presLayoutVars>
      </dgm:prSet>
      <dgm:spPr/>
    </dgm:pt>
    <dgm:pt modelId="{74D0AB31-03D5-824C-93D5-CE90277B8B86}" type="pres">
      <dgm:prSet presAssocID="{8377DEA4-C0FB-CA41-B08F-0804F385875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E527F45-3315-2840-9CC0-8AD0B722458D}" type="pres">
      <dgm:prSet presAssocID="{8377DEA4-C0FB-CA41-B08F-0804F385875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AC104004-3821-9F42-8930-324EC58958F5}" type="presOf" srcId="{50A691AD-1FDD-F04C-880F-537B63F4A455}" destId="{32B6E163-8375-FD43-AC09-ED589F842FD5}" srcOrd="0" destOrd="2" presId="urn:microsoft.com/office/officeart/2005/8/layout/vList2"/>
    <dgm:cxn modelId="{09595409-699D-064E-ADDB-FCAB75D125A3}" srcId="{FB6C51FF-CC37-DC4B-BD08-7895121898F1}" destId="{CCF9B6E7-9F9E-404C-B19A-504478842212}" srcOrd="1" destOrd="0" parTransId="{39EB6AD7-B990-2849-8B50-E3A4A18471D8}" sibTransId="{50229730-C74E-9844-B813-E0156B216F15}"/>
    <dgm:cxn modelId="{F9C6B70C-E94E-6E4D-AC36-C8E06B7026CE}" srcId="{1AE9F25F-4E09-D74A-8640-D4332D6C08E0}" destId="{4F964911-F217-DF44-B206-3441E3D0234E}" srcOrd="0" destOrd="0" parTransId="{428AB4D2-6AEC-FE48-93B4-5C6C5E1A672B}" sibTransId="{FA96C1B8-690B-2E48-B7FA-97FC580DED35}"/>
    <dgm:cxn modelId="{DAFE6125-2856-1149-918A-5469CE81E01C}" srcId="{8377DEA4-C0FB-CA41-B08F-0804F385875A}" destId="{A508434F-26C0-2241-A243-4A31500147BB}" srcOrd="0" destOrd="0" parTransId="{0A4CE260-A872-A444-B412-D66D9CE4189B}" sibTransId="{509B7C3C-E6AB-D847-9B15-EB67ED4E4606}"/>
    <dgm:cxn modelId="{EA2BF630-7314-EC4C-B9D5-F4CAA898A350}" srcId="{FB6C51FF-CC37-DC4B-BD08-7895121898F1}" destId="{8377DEA4-C0FB-CA41-B08F-0804F385875A}" srcOrd="3" destOrd="0" parTransId="{94CBCB82-9299-8C45-A519-5B117B78FAB2}" sibTransId="{76924A4F-3626-B74C-956A-BA38FA1A1C1D}"/>
    <dgm:cxn modelId="{9D741D3B-A011-064F-B7D9-274129CF0BD1}" type="presOf" srcId="{1AE9F25F-4E09-D74A-8640-D4332D6C08E0}" destId="{2F369FDB-5247-DE42-8927-1ED6AA90E165}" srcOrd="0" destOrd="0" presId="urn:microsoft.com/office/officeart/2005/8/layout/vList2"/>
    <dgm:cxn modelId="{CAC08241-6C47-9644-968F-0F32EAD78B68}" srcId="{CCF9B6E7-9F9E-404C-B19A-504478842212}" destId="{4C4CC722-9BA6-A34D-BF92-A5CB07A8F17F}" srcOrd="1" destOrd="0" parTransId="{86DBC441-2434-674C-B896-A1B6C637D37C}" sibTransId="{56E240BB-B813-DC46-8E79-248EA2F40F40}"/>
    <dgm:cxn modelId="{14060545-1CD7-7C40-93B8-4772088F2EF4}" srcId="{CCF9B6E7-9F9E-404C-B19A-504478842212}" destId="{CDF56CD3-7485-A645-918C-5410543CC24B}" srcOrd="0" destOrd="0" parTransId="{0CA5C859-6250-6B47-A536-637F7EC2B972}" sibTransId="{0C4DE28A-1EFD-374D-A94B-2CEDAF7B7F44}"/>
    <dgm:cxn modelId="{BE669D55-E7B1-0948-BBB4-E1A2222A927D}" type="presOf" srcId="{A508434F-26C0-2241-A243-4A31500147BB}" destId="{DE527F45-3315-2840-9CC0-8AD0B722458D}" srcOrd="0" destOrd="0" presId="urn:microsoft.com/office/officeart/2005/8/layout/vList2"/>
    <dgm:cxn modelId="{16F73356-A2F8-FA47-9FBA-7BF6453D7274}" type="presOf" srcId="{CDF56CD3-7485-A645-918C-5410543CC24B}" destId="{32B6E163-8375-FD43-AC09-ED589F842FD5}" srcOrd="0" destOrd="0" presId="urn:microsoft.com/office/officeart/2005/8/layout/vList2"/>
    <dgm:cxn modelId="{5CF4305D-91A9-A544-862D-506DC86CDA7B}" type="presOf" srcId="{4F964911-F217-DF44-B206-3441E3D0234E}" destId="{F2046910-80CC-B142-948A-696E4CE07531}" srcOrd="0" destOrd="0" presId="urn:microsoft.com/office/officeart/2005/8/layout/vList2"/>
    <dgm:cxn modelId="{4AA9F95D-0C04-5C47-97F5-C42CA061AFC8}" type="presOf" srcId="{4C4CC722-9BA6-A34D-BF92-A5CB07A8F17F}" destId="{32B6E163-8375-FD43-AC09-ED589F842FD5}" srcOrd="0" destOrd="1" presId="urn:microsoft.com/office/officeart/2005/8/layout/vList2"/>
    <dgm:cxn modelId="{D4C0D871-051B-944B-B4D7-FD2F479FB2BD}" type="presOf" srcId="{1DF0B778-8EDA-4843-B18F-CADD661EBB01}" destId="{2D245643-E174-5142-9129-2E59B62AB993}" srcOrd="0" destOrd="0" presId="urn:microsoft.com/office/officeart/2005/8/layout/vList2"/>
    <dgm:cxn modelId="{F74BE57B-2CC8-8C4C-934E-6B3C12B470A4}" srcId="{1DF0B778-8EDA-4843-B18F-CADD661EBB01}" destId="{B57353C2-E7D2-6947-AE0E-1E08581D5ED2}" srcOrd="1" destOrd="0" parTransId="{A39431BD-BB47-D142-AA15-8CE0102B8AF0}" sibTransId="{FE74B027-76D1-F649-B9B3-F9183C9CAB43}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B3EAD997-3E36-9442-BD50-F0D64781DF43}" srcId="{FB6C51FF-CC37-DC4B-BD08-7895121898F1}" destId="{1AE9F25F-4E09-D74A-8640-D4332D6C08E0}" srcOrd="2" destOrd="0" parTransId="{52FECD0B-F5C8-8549-88C6-223FF189283C}" sibTransId="{E0D73356-8FD0-2647-95B9-CE198E590945}"/>
    <dgm:cxn modelId="{66AC52A6-122B-F04A-BCBB-3420546626D0}" type="presOf" srcId="{B57353C2-E7D2-6947-AE0E-1E08581D5ED2}" destId="{BC606EF3-A9AD-334B-8C23-9FFB932AB8AC}" srcOrd="0" destOrd="1" presId="urn:microsoft.com/office/officeart/2005/8/layout/vList2"/>
    <dgm:cxn modelId="{AEEC4DA9-A3E8-CB44-AA1D-E779D74462DB}" type="presOf" srcId="{8377DEA4-C0FB-CA41-B08F-0804F385875A}" destId="{74D0AB31-03D5-824C-93D5-CE90277B8B86}" srcOrd="0" destOrd="0" presId="urn:microsoft.com/office/officeart/2005/8/layout/vList2"/>
    <dgm:cxn modelId="{EBE709B6-490B-484F-BD10-B106FFBCFF72}" type="presOf" srcId="{D9B61C90-FB3E-6943-A8A0-848AFD40516D}" destId="{F2046910-80CC-B142-948A-696E4CE07531}" srcOrd="0" destOrd="1" presId="urn:microsoft.com/office/officeart/2005/8/layout/vList2"/>
    <dgm:cxn modelId="{F02AE0BD-F7D8-984B-8373-D725943CF2A1}" type="presOf" srcId="{DC8CEFA4-12FC-AB4A-A294-E4681356D8A9}" destId="{BC606EF3-A9AD-334B-8C23-9FFB932AB8AC}" srcOrd="0" destOrd="0" presId="urn:microsoft.com/office/officeart/2005/8/layout/vList2"/>
    <dgm:cxn modelId="{4D18C7C3-33E3-9F4E-9626-4F94E23DFCC0}" srcId="{1DF0B778-8EDA-4843-B18F-CADD661EBB01}" destId="{DC8CEFA4-12FC-AB4A-A294-E4681356D8A9}" srcOrd="0" destOrd="0" parTransId="{9E9422FE-5CE9-754A-A554-F1ED0A63D015}" sibTransId="{6C877EBD-4140-554E-8339-81761C763BB9}"/>
    <dgm:cxn modelId="{717F86D2-1710-6A41-B010-353456056D7E}" srcId="{CCF9B6E7-9F9E-404C-B19A-504478842212}" destId="{50A691AD-1FDD-F04C-880F-537B63F4A455}" srcOrd="2" destOrd="0" parTransId="{C6D24F33-72EE-B548-9A83-0451DB051E16}" sibTransId="{1965CA60-07CC-A541-95EF-E3C1520BCE62}"/>
    <dgm:cxn modelId="{163EFCD5-9BA6-E74B-A5BD-877A138EE55B}" srcId="{FB6C51FF-CC37-DC4B-BD08-7895121898F1}" destId="{1DF0B778-8EDA-4843-B18F-CADD661EBB01}" srcOrd="0" destOrd="0" parTransId="{62C41B20-012E-7547-98E1-65BCFC0F8D32}" sibTransId="{61E23E5E-C6DD-114F-9FCD-F088803798E7}"/>
    <dgm:cxn modelId="{B42682E1-1580-974A-8C8D-E22694E29DA3}" type="presOf" srcId="{CCF9B6E7-9F9E-404C-B19A-504478842212}" destId="{B50E863B-9B9A-3F43-B95F-DAD85CC204F9}" srcOrd="0" destOrd="0" presId="urn:microsoft.com/office/officeart/2005/8/layout/vList2"/>
    <dgm:cxn modelId="{3905C8E1-7E0A-C847-911C-7AA9D63B3B9C}" srcId="{1AE9F25F-4E09-D74A-8640-D4332D6C08E0}" destId="{D9B61C90-FB3E-6943-A8A0-848AFD40516D}" srcOrd="1" destOrd="0" parTransId="{7AEE1A4E-8CC7-0D4E-821E-1EC3B0C92A92}" sibTransId="{92B4A218-62D4-4049-9DA8-7D124499A1C6}"/>
    <dgm:cxn modelId="{9B9229DE-7BCF-CB4D-9AA1-56ABA628C45A}" type="presParOf" srcId="{B784716E-D271-5B4B-8838-133D77AD30D9}" destId="{2D245643-E174-5142-9129-2E59B62AB993}" srcOrd="0" destOrd="0" presId="urn:microsoft.com/office/officeart/2005/8/layout/vList2"/>
    <dgm:cxn modelId="{465BE315-94CC-EE4B-B6C9-7E00E29EA9C5}" type="presParOf" srcId="{B784716E-D271-5B4B-8838-133D77AD30D9}" destId="{BC606EF3-A9AD-334B-8C23-9FFB932AB8AC}" srcOrd="1" destOrd="0" presId="urn:microsoft.com/office/officeart/2005/8/layout/vList2"/>
    <dgm:cxn modelId="{0AE28F53-F6E5-4245-BF80-6DE7C6BCBD46}" type="presParOf" srcId="{B784716E-D271-5B4B-8838-133D77AD30D9}" destId="{B50E863B-9B9A-3F43-B95F-DAD85CC204F9}" srcOrd="2" destOrd="0" presId="urn:microsoft.com/office/officeart/2005/8/layout/vList2"/>
    <dgm:cxn modelId="{DB4DE4B3-D32B-E54F-80AB-ED2F6AF1121B}" type="presParOf" srcId="{B784716E-D271-5B4B-8838-133D77AD30D9}" destId="{32B6E163-8375-FD43-AC09-ED589F842FD5}" srcOrd="3" destOrd="0" presId="urn:microsoft.com/office/officeart/2005/8/layout/vList2"/>
    <dgm:cxn modelId="{19861A9F-5AA4-C144-A7A6-87DAB7D23433}" type="presParOf" srcId="{B784716E-D271-5B4B-8838-133D77AD30D9}" destId="{2F369FDB-5247-DE42-8927-1ED6AA90E165}" srcOrd="4" destOrd="0" presId="urn:microsoft.com/office/officeart/2005/8/layout/vList2"/>
    <dgm:cxn modelId="{4A3EA2C5-624B-3542-8EFA-35137A1CFAF3}" type="presParOf" srcId="{B784716E-D271-5B4B-8838-133D77AD30D9}" destId="{F2046910-80CC-B142-948A-696E4CE07531}" srcOrd="5" destOrd="0" presId="urn:microsoft.com/office/officeart/2005/8/layout/vList2"/>
    <dgm:cxn modelId="{0CE868DF-93C4-7645-B3CB-0143F266BFD2}" type="presParOf" srcId="{B784716E-D271-5B4B-8838-133D77AD30D9}" destId="{74D0AB31-03D5-824C-93D5-CE90277B8B86}" srcOrd="6" destOrd="0" presId="urn:microsoft.com/office/officeart/2005/8/layout/vList2"/>
    <dgm:cxn modelId="{1A6F5117-B464-1049-A4A8-93283E3F2E03}" type="presParOf" srcId="{B784716E-D271-5B4B-8838-133D77AD30D9}" destId="{DE527F45-3315-2840-9CC0-8AD0B722458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F9B6E7-9F9E-404C-B19A-504478842212}">
      <dgm:prSet phldrT="[Text]"/>
      <dgm:spPr/>
      <dgm:t>
        <a:bodyPr/>
        <a:lstStyle/>
        <a:p>
          <a:r>
            <a:rPr lang="en-US" dirty="0"/>
            <a:t>Power Source</a:t>
          </a:r>
        </a:p>
      </dgm:t>
    </dgm:pt>
    <dgm:pt modelId="{39EB6AD7-B990-2849-8B50-E3A4A18471D8}" type="parTrans" cxnId="{09595409-699D-064E-ADDB-FCAB75D125A3}">
      <dgm:prSet/>
      <dgm:spPr/>
      <dgm:t>
        <a:bodyPr/>
        <a:lstStyle/>
        <a:p>
          <a:endParaRPr lang="en-US"/>
        </a:p>
      </dgm:t>
    </dgm:pt>
    <dgm:pt modelId="{50229730-C74E-9844-B813-E0156B216F15}" type="sibTrans" cxnId="{09595409-699D-064E-ADDB-FCAB75D125A3}">
      <dgm:prSet/>
      <dgm:spPr/>
      <dgm:t>
        <a:bodyPr/>
        <a:lstStyle/>
        <a:p>
          <a:endParaRPr lang="en-US"/>
        </a:p>
      </dgm:t>
    </dgm:pt>
    <dgm:pt modelId="{CDF56CD3-7485-A645-918C-5410543CC24B}">
      <dgm:prSet phldrT="[Text]"/>
      <dgm:spPr/>
      <dgm:t>
        <a:bodyPr/>
        <a:lstStyle/>
        <a:p>
          <a:r>
            <a:rPr lang="en-US" dirty="0"/>
            <a:t>District resources displaced by BPA Net Requirement power (annually determined, Oct 1 – Sept 30)</a:t>
          </a:r>
        </a:p>
      </dgm:t>
    </dgm:pt>
    <dgm:pt modelId="{0CA5C859-6250-6B47-A536-637F7EC2B972}" type="parTrans" cxnId="{14060545-1CD7-7C40-93B8-4772088F2EF4}">
      <dgm:prSet/>
      <dgm:spPr/>
      <dgm:t>
        <a:bodyPr/>
        <a:lstStyle/>
        <a:p>
          <a:endParaRPr lang="en-US"/>
        </a:p>
      </dgm:t>
    </dgm:pt>
    <dgm:pt modelId="{0C4DE28A-1EFD-374D-A94B-2CEDAF7B7F44}" type="sibTrans" cxnId="{14060545-1CD7-7C40-93B8-4772088F2EF4}">
      <dgm:prSet/>
      <dgm:spPr/>
      <dgm:t>
        <a:bodyPr/>
        <a:lstStyle/>
        <a:p>
          <a:endParaRPr lang="en-US"/>
        </a:p>
      </dgm:t>
    </dgm:pt>
    <dgm:pt modelId="{1762C60C-739F-5E40-A8A4-6E17B7EAD731}">
      <dgm:prSet phldrT="[Text]"/>
      <dgm:spPr/>
      <dgm:t>
        <a:bodyPr/>
        <a:lstStyle/>
        <a:p>
          <a:r>
            <a:rPr lang="en-US" dirty="0"/>
            <a:t>Payment Obligation</a:t>
          </a:r>
        </a:p>
      </dgm:t>
    </dgm:pt>
    <dgm:pt modelId="{9A800E48-2F17-B342-8F09-ADD6EBB6D954}" type="parTrans" cxnId="{2769BD3E-04EE-5C4F-A1A7-437FB2DF112F}">
      <dgm:prSet/>
      <dgm:spPr/>
      <dgm:t>
        <a:bodyPr/>
        <a:lstStyle/>
        <a:p>
          <a:endParaRPr lang="en-US"/>
        </a:p>
      </dgm:t>
    </dgm:pt>
    <dgm:pt modelId="{F8FD5546-55EE-524F-A111-54AE3B14A208}" type="sibTrans" cxnId="{2769BD3E-04EE-5C4F-A1A7-437FB2DF112F}">
      <dgm:prSet/>
      <dgm:spPr/>
      <dgm:t>
        <a:bodyPr/>
        <a:lstStyle/>
        <a:p>
          <a:endParaRPr lang="en-US"/>
        </a:p>
      </dgm:t>
    </dgm:pt>
    <dgm:pt modelId="{9B0F7BDB-0779-A64F-BA2E-A18C6C77C18F}">
      <dgm:prSet phldrT="[Text]"/>
      <dgm:spPr/>
      <dgm:t>
        <a:bodyPr/>
        <a:lstStyle/>
        <a:p>
          <a:r>
            <a:rPr lang="en-US" dirty="0"/>
            <a:t>Take-or-Pay on BPA Fiscal Year basis</a:t>
          </a:r>
        </a:p>
      </dgm:t>
    </dgm:pt>
    <dgm:pt modelId="{F406839E-7A77-0440-A4AA-2A64AB8978F2}" type="parTrans" cxnId="{2821CFD0-4F38-A24D-B5EF-D3F1F0CE96FF}">
      <dgm:prSet/>
      <dgm:spPr/>
      <dgm:t>
        <a:bodyPr/>
        <a:lstStyle/>
        <a:p>
          <a:endParaRPr lang="en-US"/>
        </a:p>
      </dgm:t>
    </dgm:pt>
    <dgm:pt modelId="{90A42C27-A98D-474E-8127-DFD05B36CA08}" type="sibTrans" cxnId="{2821CFD0-4F38-A24D-B5EF-D3F1F0CE96FF}">
      <dgm:prSet/>
      <dgm:spPr/>
      <dgm:t>
        <a:bodyPr/>
        <a:lstStyle/>
        <a:p>
          <a:endParaRPr lang="en-US"/>
        </a:p>
      </dgm:t>
    </dgm:pt>
    <dgm:pt modelId="{31D73062-5ECC-7C47-904B-39760DE8AC93}">
      <dgm:prSet phldrT="[Text]"/>
      <dgm:spPr/>
      <dgm:t>
        <a:bodyPr/>
        <a:lstStyle/>
        <a:p>
          <a:r>
            <a:rPr lang="en-US" dirty="0"/>
            <a:t>District Delivery Fee</a:t>
          </a:r>
        </a:p>
      </dgm:t>
    </dgm:pt>
    <dgm:pt modelId="{87A31C9E-9FD2-004B-B0C0-115E4B35092D}" type="parTrans" cxnId="{CE35B022-E74F-6D4D-9369-DC937465D36B}">
      <dgm:prSet/>
      <dgm:spPr/>
      <dgm:t>
        <a:bodyPr/>
        <a:lstStyle/>
        <a:p>
          <a:endParaRPr lang="en-US"/>
        </a:p>
      </dgm:t>
    </dgm:pt>
    <dgm:pt modelId="{1BB86727-A0DB-524F-9FBD-AE21F9CFFAC4}" type="sibTrans" cxnId="{CE35B022-E74F-6D4D-9369-DC937465D36B}">
      <dgm:prSet/>
      <dgm:spPr/>
      <dgm:t>
        <a:bodyPr/>
        <a:lstStyle/>
        <a:p>
          <a:endParaRPr lang="en-US"/>
        </a:p>
      </dgm:t>
    </dgm:pt>
    <dgm:pt modelId="{48AA11B2-0853-B643-9AB1-49926AD6952C}">
      <dgm:prSet phldrT="[Text]"/>
      <dgm:spPr/>
      <dgm:t>
        <a:bodyPr/>
        <a:lstStyle/>
        <a:p>
          <a:r>
            <a:rPr lang="en-US" dirty="0"/>
            <a:t>Volumes and Scheduling</a:t>
          </a:r>
        </a:p>
      </dgm:t>
    </dgm:pt>
    <dgm:pt modelId="{A6269E3F-988F-6A4A-930A-34960A283434}" type="parTrans" cxnId="{C2C3403F-6316-0640-846A-67FB19BF5A0A}">
      <dgm:prSet/>
      <dgm:spPr/>
      <dgm:t>
        <a:bodyPr/>
        <a:lstStyle/>
        <a:p>
          <a:endParaRPr lang="en-US"/>
        </a:p>
      </dgm:t>
    </dgm:pt>
    <dgm:pt modelId="{F24D7B91-DB2B-4E49-ACBA-9E29D2035ECF}" type="sibTrans" cxnId="{C2C3403F-6316-0640-846A-67FB19BF5A0A}">
      <dgm:prSet/>
      <dgm:spPr/>
      <dgm:t>
        <a:bodyPr/>
        <a:lstStyle/>
        <a:p>
          <a:endParaRPr lang="en-US"/>
        </a:p>
      </dgm:t>
    </dgm:pt>
    <dgm:pt modelId="{A140BE24-DA3F-E24C-87E8-993E14180772}">
      <dgm:prSet phldrT="[Text]"/>
      <dgm:spPr/>
      <dgm:t>
        <a:bodyPr/>
        <a:lstStyle/>
        <a:p>
          <a:r>
            <a:rPr lang="en-US" dirty="0"/>
            <a:t>Volumes established annually by District in advance of BPA Fiscal Year</a:t>
          </a:r>
        </a:p>
      </dgm:t>
    </dgm:pt>
    <dgm:pt modelId="{E83DE6C0-D9B9-9449-AF7F-E4E11994015D}" type="parTrans" cxnId="{733D36FE-54E2-334F-9613-4658A00FCC57}">
      <dgm:prSet/>
      <dgm:spPr/>
      <dgm:t>
        <a:bodyPr/>
        <a:lstStyle/>
        <a:p>
          <a:endParaRPr lang="en-US"/>
        </a:p>
      </dgm:t>
    </dgm:pt>
    <dgm:pt modelId="{8A1EE943-6825-A647-8D73-8110DA06A241}" type="sibTrans" cxnId="{733D36FE-54E2-334F-9613-4658A00FCC57}">
      <dgm:prSet/>
      <dgm:spPr/>
      <dgm:t>
        <a:bodyPr/>
        <a:lstStyle/>
        <a:p>
          <a:endParaRPr lang="en-US"/>
        </a:p>
      </dgm:t>
    </dgm:pt>
    <dgm:pt modelId="{D20E0064-DA8B-A24B-A97C-6A4791960A56}">
      <dgm:prSet phldrT="[Text]"/>
      <dgm:spPr/>
      <dgm:t>
        <a:bodyPr/>
        <a:lstStyle/>
        <a:p>
          <a:r>
            <a:rPr lang="en-US" dirty="0"/>
            <a:t>$292,000 per month</a:t>
          </a:r>
        </a:p>
      </dgm:t>
    </dgm:pt>
    <dgm:pt modelId="{463A3E64-3086-D944-A8C2-A95B9641CC6B}" type="parTrans" cxnId="{3D0996F8-2F00-DD41-8353-FBABF60AB0CE}">
      <dgm:prSet/>
      <dgm:spPr/>
      <dgm:t>
        <a:bodyPr/>
        <a:lstStyle/>
        <a:p>
          <a:endParaRPr lang="en-US"/>
        </a:p>
      </dgm:t>
    </dgm:pt>
    <dgm:pt modelId="{9A81770C-C091-7D4F-B946-ECAC2DE1B5BD}" type="sibTrans" cxnId="{3D0996F8-2F00-DD41-8353-FBABF60AB0CE}">
      <dgm:prSet/>
      <dgm:spPr/>
      <dgm:t>
        <a:bodyPr/>
        <a:lstStyle/>
        <a:p>
          <a:endParaRPr lang="en-US"/>
        </a:p>
      </dgm:t>
    </dgm:pt>
    <dgm:pt modelId="{5D29A625-1EE4-A740-8628-9902576AED24}">
      <dgm:prSet phldrT="[Text]"/>
      <dgm:spPr/>
      <dgm:t>
        <a:bodyPr/>
        <a:lstStyle/>
        <a:p>
          <a:r>
            <a:rPr lang="en-US" dirty="0"/>
            <a:t>Volumes to be up to, but not greater than, BPA Net Requirement</a:t>
          </a:r>
        </a:p>
      </dgm:t>
    </dgm:pt>
    <dgm:pt modelId="{CC6987FF-C257-9A4C-ABEF-006E1BA5C836}" type="parTrans" cxnId="{9A2BCC92-3C5C-9B4F-A5DC-A75E4C73BE1B}">
      <dgm:prSet/>
      <dgm:spPr/>
      <dgm:t>
        <a:bodyPr/>
        <a:lstStyle/>
        <a:p>
          <a:endParaRPr lang="en-US"/>
        </a:p>
      </dgm:t>
    </dgm:pt>
    <dgm:pt modelId="{8ACB470E-CD2F-BE4D-A931-0DC32320ACB5}" type="sibTrans" cxnId="{9A2BCC92-3C5C-9B4F-A5DC-A75E4C73BE1B}">
      <dgm:prSet/>
      <dgm:spPr/>
      <dgm:t>
        <a:bodyPr/>
        <a:lstStyle/>
        <a:p>
          <a:endParaRPr lang="en-US"/>
        </a:p>
      </dgm:t>
    </dgm:pt>
    <dgm:pt modelId="{50A691AD-1FDD-F04C-880F-537B63F4A455}">
      <dgm:prSet phldrT="[Text]"/>
      <dgm:spPr/>
      <dgm:t>
        <a:bodyPr/>
        <a:lstStyle/>
        <a:p>
          <a:r>
            <a:rPr lang="en-US" dirty="0"/>
            <a:t>No environmental attributes</a:t>
          </a:r>
        </a:p>
      </dgm:t>
    </dgm:pt>
    <dgm:pt modelId="{C6D24F33-72EE-B548-9A83-0451DB051E16}" type="parTrans" cxnId="{717F86D2-1710-6A41-B010-353456056D7E}">
      <dgm:prSet/>
      <dgm:spPr/>
      <dgm:t>
        <a:bodyPr/>
        <a:lstStyle/>
        <a:p>
          <a:endParaRPr lang="en-US"/>
        </a:p>
      </dgm:t>
    </dgm:pt>
    <dgm:pt modelId="{1965CA60-07CC-A541-95EF-E3C1520BCE62}" type="sibTrans" cxnId="{717F86D2-1710-6A41-B010-353456056D7E}">
      <dgm:prSet/>
      <dgm:spPr/>
      <dgm:t>
        <a:bodyPr/>
        <a:lstStyle/>
        <a:p>
          <a:endParaRPr lang="en-US"/>
        </a:p>
      </dgm:t>
    </dgm:pt>
    <dgm:pt modelId="{EDE2E61F-1887-AF40-AB3B-C7B1AE17C75C}">
      <dgm:prSet phldrT="[Text]"/>
      <dgm:spPr/>
      <dgm:t>
        <a:bodyPr/>
        <a:lstStyle/>
        <a:p>
          <a:r>
            <a:rPr lang="en-US" dirty="0"/>
            <a:t>Take-or-Pay for Term of ESA</a:t>
          </a:r>
        </a:p>
      </dgm:t>
    </dgm:pt>
    <dgm:pt modelId="{96B107F7-30E5-564D-8873-47C3391171B4}" type="parTrans" cxnId="{A5747360-584A-CD49-A003-D036BDE211DA}">
      <dgm:prSet/>
      <dgm:spPr/>
      <dgm:t>
        <a:bodyPr/>
        <a:lstStyle/>
        <a:p>
          <a:endParaRPr lang="en-US"/>
        </a:p>
      </dgm:t>
    </dgm:pt>
    <dgm:pt modelId="{09BACBD6-11F1-1D44-B04C-A472973ED9F7}" type="sibTrans" cxnId="{A5747360-584A-CD49-A003-D036BDE211DA}">
      <dgm:prSet/>
      <dgm:spPr/>
      <dgm:t>
        <a:bodyPr/>
        <a:lstStyle/>
        <a:p>
          <a:endParaRPr lang="en-US"/>
        </a:p>
      </dgm:t>
    </dgm:pt>
    <dgm:pt modelId="{B6E8BF36-D164-484C-BC56-23761F0262A1}">
      <dgm:prSet phldrT="[Text]"/>
      <dgm:spPr/>
      <dgm:t>
        <a:bodyPr/>
        <a:lstStyle/>
        <a:p>
          <a:r>
            <a:rPr lang="en-US" dirty="0"/>
            <a:t>Prepaid before start of Delivery Month, take-or-pay</a:t>
          </a:r>
        </a:p>
      </dgm:t>
    </dgm:pt>
    <dgm:pt modelId="{8C138A52-74AC-694C-8E68-1CA9160736B5}" type="parTrans" cxnId="{0DF5F97C-270B-8C4B-BFDC-F116F932E116}">
      <dgm:prSet/>
      <dgm:spPr/>
      <dgm:t>
        <a:bodyPr/>
        <a:lstStyle/>
        <a:p>
          <a:endParaRPr lang="en-US"/>
        </a:p>
      </dgm:t>
    </dgm:pt>
    <dgm:pt modelId="{9A5B0DF9-A792-5947-B8EF-DBF868613F34}" type="sibTrans" cxnId="{0DF5F97C-270B-8C4B-BFDC-F116F932E116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B50E863B-9B9A-3F43-B95F-DAD85CC204F9}" type="pres">
      <dgm:prSet presAssocID="{CCF9B6E7-9F9E-404C-B19A-504478842212}" presName="parentText" presStyleLbl="node1" presStyleIdx="0" presStyleCnt="4" custLinFactNeighborX="-23148" custLinFactNeighborY="-35012">
        <dgm:presLayoutVars>
          <dgm:chMax val="0"/>
          <dgm:bulletEnabled val="1"/>
        </dgm:presLayoutVars>
      </dgm:prSet>
      <dgm:spPr/>
    </dgm:pt>
    <dgm:pt modelId="{32B6E163-8375-FD43-AC09-ED589F842FD5}" type="pres">
      <dgm:prSet presAssocID="{CCF9B6E7-9F9E-404C-B19A-504478842212}" presName="childText" presStyleLbl="revTx" presStyleIdx="0" presStyleCnt="4">
        <dgm:presLayoutVars>
          <dgm:bulletEnabled val="1"/>
        </dgm:presLayoutVars>
      </dgm:prSet>
      <dgm:spPr/>
    </dgm:pt>
    <dgm:pt modelId="{C2B3B55C-A655-3C47-A140-2C73A396E153}" type="pres">
      <dgm:prSet presAssocID="{1762C60C-739F-5E40-A8A4-6E17B7EAD7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8814ADB-C7EB-774F-9D3E-D2555BC4940D}" type="pres">
      <dgm:prSet presAssocID="{1762C60C-739F-5E40-A8A4-6E17B7EAD731}" presName="childText" presStyleLbl="revTx" presStyleIdx="1" presStyleCnt="4">
        <dgm:presLayoutVars>
          <dgm:bulletEnabled val="1"/>
        </dgm:presLayoutVars>
      </dgm:prSet>
      <dgm:spPr/>
    </dgm:pt>
    <dgm:pt modelId="{C1E0C11A-3ABE-1549-8A67-15E410D60DF1}" type="pres">
      <dgm:prSet presAssocID="{31D73062-5ECC-7C47-904B-39760DE8AC9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0329FC2-5131-254A-B78E-9C5AF8BF8ED5}" type="pres">
      <dgm:prSet presAssocID="{31D73062-5ECC-7C47-904B-39760DE8AC93}" presName="childText" presStyleLbl="revTx" presStyleIdx="2" presStyleCnt="4">
        <dgm:presLayoutVars>
          <dgm:bulletEnabled val="1"/>
        </dgm:presLayoutVars>
      </dgm:prSet>
      <dgm:spPr/>
    </dgm:pt>
    <dgm:pt modelId="{3E389ACB-E8FE-2948-BBE9-05A0CB7F6DA8}" type="pres">
      <dgm:prSet presAssocID="{48AA11B2-0853-B643-9AB1-49926AD6952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92E9C44-65EA-A148-AD34-B5E21A0D231F}" type="pres">
      <dgm:prSet presAssocID="{48AA11B2-0853-B643-9AB1-49926AD6952C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AC104004-3821-9F42-8930-324EC58958F5}" type="presOf" srcId="{50A691AD-1FDD-F04C-880F-537B63F4A455}" destId="{32B6E163-8375-FD43-AC09-ED589F842FD5}" srcOrd="0" destOrd="1" presId="urn:microsoft.com/office/officeart/2005/8/layout/vList2"/>
    <dgm:cxn modelId="{09595409-699D-064E-ADDB-FCAB75D125A3}" srcId="{FB6C51FF-CC37-DC4B-BD08-7895121898F1}" destId="{CCF9B6E7-9F9E-404C-B19A-504478842212}" srcOrd="0" destOrd="0" parTransId="{39EB6AD7-B990-2849-8B50-E3A4A18471D8}" sibTransId="{50229730-C74E-9844-B813-E0156B216F15}"/>
    <dgm:cxn modelId="{5ED9180F-EF0D-CA42-B5DB-502CE5D2270A}" type="presOf" srcId="{48AA11B2-0853-B643-9AB1-49926AD6952C}" destId="{3E389ACB-E8FE-2948-BBE9-05A0CB7F6DA8}" srcOrd="0" destOrd="0" presId="urn:microsoft.com/office/officeart/2005/8/layout/vList2"/>
    <dgm:cxn modelId="{CF20AD1C-3C8A-014B-884D-5E1B1AF9D4C6}" type="presOf" srcId="{B6E8BF36-D164-484C-BC56-23761F0262A1}" destId="{78814ADB-C7EB-774F-9D3E-D2555BC4940D}" srcOrd="0" destOrd="1" presId="urn:microsoft.com/office/officeart/2005/8/layout/vList2"/>
    <dgm:cxn modelId="{5E6F691D-7954-E14E-A2DB-9CE8D6F7A9EF}" type="presOf" srcId="{31D73062-5ECC-7C47-904B-39760DE8AC93}" destId="{C1E0C11A-3ABE-1549-8A67-15E410D60DF1}" srcOrd="0" destOrd="0" presId="urn:microsoft.com/office/officeart/2005/8/layout/vList2"/>
    <dgm:cxn modelId="{CE35B022-E74F-6D4D-9369-DC937465D36B}" srcId="{FB6C51FF-CC37-DC4B-BD08-7895121898F1}" destId="{31D73062-5ECC-7C47-904B-39760DE8AC93}" srcOrd="2" destOrd="0" parTransId="{87A31C9E-9FD2-004B-B0C0-115E4B35092D}" sibTransId="{1BB86727-A0DB-524F-9FBD-AE21F9CFFAC4}"/>
    <dgm:cxn modelId="{2769BD3E-04EE-5C4F-A1A7-437FB2DF112F}" srcId="{FB6C51FF-CC37-DC4B-BD08-7895121898F1}" destId="{1762C60C-739F-5E40-A8A4-6E17B7EAD731}" srcOrd="1" destOrd="0" parTransId="{9A800E48-2F17-B342-8F09-ADD6EBB6D954}" sibTransId="{F8FD5546-55EE-524F-A111-54AE3B14A208}"/>
    <dgm:cxn modelId="{C2C3403F-6316-0640-846A-67FB19BF5A0A}" srcId="{FB6C51FF-CC37-DC4B-BD08-7895121898F1}" destId="{48AA11B2-0853-B643-9AB1-49926AD6952C}" srcOrd="3" destOrd="0" parTransId="{A6269E3F-988F-6A4A-930A-34960A283434}" sibTransId="{F24D7B91-DB2B-4E49-ACBA-9E29D2035ECF}"/>
    <dgm:cxn modelId="{14060545-1CD7-7C40-93B8-4772088F2EF4}" srcId="{CCF9B6E7-9F9E-404C-B19A-504478842212}" destId="{CDF56CD3-7485-A645-918C-5410543CC24B}" srcOrd="0" destOrd="0" parTransId="{0CA5C859-6250-6B47-A536-637F7EC2B972}" sibTransId="{0C4DE28A-1EFD-374D-A94B-2CEDAF7B7F44}"/>
    <dgm:cxn modelId="{16F73356-A2F8-FA47-9FBA-7BF6453D7274}" type="presOf" srcId="{CDF56CD3-7485-A645-918C-5410543CC24B}" destId="{32B6E163-8375-FD43-AC09-ED589F842FD5}" srcOrd="0" destOrd="0" presId="urn:microsoft.com/office/officeart/2005/8/layout/vList2"/>
    <dgm:cxn modelId="{A5747360-584A-CD49-A003-D036BDE211DA}" srcId="{31D73062-5ECC-7C47-904B-39760DE8AC93}" destId="{EDE2E61F-1887-AF40-AB3B-C7B1AE17C75C}" srcOrd="1" destOrd="0" parTransId="{96B107F7-30E5-564D-8873-47C3391171B4}" sibTransId="{09BACBD6-11F1-1D44-B04C-A472973ED9F7}"/>
    <dgm:cxn modelId="{FEFDE576-9740-034E-BCF7-4B3D26EC4408}" type="presOf" srcId="{A140BE24-DA3F-E24C-87E8-993E14180772}" destId="{292E9C44-65EA-A148-AD34-B5E21A0D231F}" srcOrd="0" destOrd="0" presId="urn:microsoft.com/office/officeart/2005/8/layout/vList2"/>
    <dgm:cxn modelId="{B6CAB17C-C2A1-854C-B24F-6F26EF7D05B8}" type="presOf" srcId="{D20E0064-DA8B-A24B-A97C-6A4791960A56}" destId="{F0329FC2-5131-254A-B78E-9C5AF8BF8ED5}" srcOrd="0" destOrd="0" presId="urn:microsoft.com/office/officeart/2005/8/layout/vList2"/>
    <dgm:cxn modelId="{0DF5F97C-270B-8C4B-BFDC-F116F932E116}" srcId="{1762C60C-739F-5E40-A8A4-6E17B7EAD731}" destId="{B6E8BF36-D164-484C-BC56-23761F0262A1}" srcOrd="1" destOrd="0" parTransId="{8C138A52-74AC-694C-8E68-1CA9160736B5}" sibTransId="{9A5B0DF9-A792-5947-B8EF-DBF868613F34}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9A2BCC92-3C5C-9B4F-A5DC-A75E4C73BE1B}" srcId="{48AA11B2-0853-B643-9AB1-49926AD6952C}" destId="{5D29A625-1EE4-A740-8628-9902576AED24}" srcOrd="1" destOrd="0" parTransId="{CC6987FF-C257-9A4C-ABEF-006E1BA5C836}" sibTransId="{8ACB470E-CD2F-BE4D-A931-0DC32320ACB5}"/>
    <dgm:cxn modelId="{4958AAA4-150F-014A-A6D9-500F966C76D1}" type="presOf" srcId="{1762C60C-739F-5E40-A8A4-6E17B7EAD731}" destId="{C2B3B55C-A655-3C47-A140-2C73A396E153}" srcOrd="0" destOrd="0" presId="urn:microsoft.com/office/officeart/2005/8/layout/vList2"/>
    <dgm:cxn modelId="{08F075A5-3F78-F34C-B979-9CA56AF9CDAA}" type="presOf" srcId="{EDE2E61F-1887-AF40-AB3B-C7B1AE17C75C}" destId="{F0329FC2-5131-254A-B78E-9C5AF8BF8ED5}" srcOrd="0" destOrd="1" presId="urn:microsoft.com/office/officeart/2005/8/layout/vList2"/>
    <dgm:cxn modelId="{2821CFD0-4F38-A24D-B5EF-D3F1F0CE96FF}" srcId="{1762C60C-739F-5E40-A8A4-6E17B7EAD731}" destId="{9B0F7BDB-0779-A64F-BA2E-A18C6C77C18F}" srcOrd="0" destOrd="0" parTransId="{F406839E-7A77-0440-A4AA-2A64AB8978F2}" sibTransId="{90A42C27-A98D-474E-8127-DFD05B36CA08}"/>
    <dgm:cxn modelId="{717F86D2-1710-6A41-B010-353456056D7E}" srcId="{CCF9B6E7-9F9E-404C-B19A-504478842212}" destId="{50A691AD-1FDD-F04C-880F-537B63F4A455}" srcOrd="1" destOrd="0" parTransId="{C6D24F33-72EE-B548-9A83-0451DB051E16}" sibTransId="{1965CA60-07CC-A541-95EF-E3C1520BCE62}"/>
    <dgm:cxn modelId="{B42682E1-1580-974A-8C8D-E22694E29DA3}" type="presOf" srcId="{CCF9B6E7-9F9E-404C-B19A-504478842212}" destId="{B50E863B-9B9A-3F43-B95F-DAD85CC204F9}" srcOrd="0" destOrd="0" presId="urn:microsoft.com/office/officeart/2005/8/layout/vList2"/>
    <dgm:cxn modelId="{C55C31F2-F973-1640-82E2-5EB7C4ECC76D}" type="presOf" srcId="{9B0F7BDB-0779-A64F-BA2E-A18C6C77C18F}" destId="{78814ADB-C7EB-774F-9D3E-D2555BC4940D}" srcOrd="0" destOrd="0" presId="urn:microsoft.com/office/officeart/2005/8/layout/vList2"/>
    <dgm:cxn modelId="{989F9CF2-A0D9-E74C-B4AA-FECF4A02C794}" type="presOf" srcId="{5D29A625-1EE4-A740-8628-9902576AED24}" destId="{292E9C44-65EA-A148-AD34-B5E21A0D231F}" srcOrd="0" destOrd="1" presId="urn:microsoft.com/office/officeart/2005/8/layout/vList2"/>
    <dgm:cxn modelId="{3D0996F8-2F00-DD41-8353-FBABF60AB0CE}" srcId="{31D73062-5ECC-7C47-904B-39760DE8AC93}" destId="{D20E0064-DA8B-A24B-A97C-6A4791960A56}" srcOrd="0" destOrd="0" parTransId="{463A3E64-3086-D944-A8C2-A95B9641CC6B}" sibTransId="{9A81770C-C091-7D4F-B946-ECAC2DE1B5BD}"/>
    <dgm:cxn modelId="{733D36FE-54E2-334F-9613-4658A00FCC57}" srcId="{48AA11B2-0853-B643-9AB1-49926AD6952C}" destId="{A140BE24-DA3F-E24C-87E8-993E14180772}" srcOrd="0" destOrd="0" parTransId="{E83DE6C0-D9B9-9449-AF7F-E4E11994015D}" sibTransId="{8A1EE943-6825-A647-8D73-8110DA06A241}"/>
    <dgm:cxn modelId="{0AE28F53-F6E5-4245-BF80-6DE7C6BCBD46}" type="presParOf" srcId="{B784716E-D271-5B4B-8838-133D77AD30D9}" destId="{B50E863B-9B9A-3F43-B95F-DAD85CC204F9}" srcOrd="0" destOrd="0" presId="urn:microsoft.com/office/officeart/2005/8/layout/vList2"/>
    <dgm:cxn modelId="{DB4DE4B3-D32B-E54F-80AB-ED2F6AF1121B}" type="presParOf" srcId="{B784716E-D271-5B4B-8838-133D77AD30D9}" destId="{32B6E163-8375-FD43-AC09-ED589F842FD5}" srcOrd="1" destOrd="0" presId="urn:microsoft.com/office/officeart/2005/8/layout/vList2"/>
    <dgm:cxn modelId="{442A047D-2247-3F4D-9C88-C8618D8167B5}" type="presParOf" srcId="{B784716E-D271-5B4B-8838-133D77AD30D9}" destId="{C2B3B55C-A655-3C47-A140-2C73A396E153}" srcOrd="2" destOrd="0" presId="urn:microsoft.com/office/officeart/2005/8/layout/vList2"/>
    <dgm:cxn modelId="{79E33233-D18A-1345-B2C5-9A9437FEEA02}" type="presParOf" srcId="{B784716E-D271-5B4B-8838-133D77AD30D9}" destId="{78814ADB-C7EB-774F-9D3E-D2555BC4940D}" srcOrd="3" destOrd="0" presId="urn:microsoft.com/office/officeart/2005/8/layout/vList2"/>
    <dgm:cxn modelId="{72F73EE8-6E7F-8F44-8052-02D7EA46487F}" type="presParOf" srcId="{B784716E-D271-5B4B-8838-133D77AD30D9}" destId="{C1E0C11A-3ABE-1549-8A67-15E410D60DF1}" srcOrd="4" destOrd="0" presId="urn:microsoft.com/office/officeart/2005/8/layout/vList2"/>
    <dgm:cxn modelId="{2442FDA7-8668-DA47-B730-A6CD3AA506C6}" type="presParOf" srcId="{B784716E-D271-5B4B-8838-133D77AD30D9}" destId="{F0329FC2-5131-254A-B78E-9C5AF8BF8ED5}" srcOrd="5" destOrd="0" presId="urn:microsoft.com/office/officeart/2005/8/layout/vList2"/>
    <dgm:cxn modelId="{A2E70F8B-D496-7344-8DAB-62BA8A0ECD5D}" type="presParOf" srcId="{B784716E-D271-5B4B-8838-133D77AD30D9}" destId="{3E389ACB-E8FE-2948-BBE9-05A0CB7F6DA8}" srcOrd="6" destOrd="0" presId="urn:microsoft.com/office/officeart/2005/8/layout/vList2"/>
    <dgm:cxn modelId="{5D6565A6-5965-444E-BC25-6F1E0C291C31}" type="presParOf" srcId="{B784716E-D271-5B4B-8838-133D77AD30D9}" destId="{292E9C44-65EA-A148-AD34-B5E21A0D231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63DDEF-EDDE-A34E-B2FA-4EC11B887463}">
      <dgm:prSet phldrT="[Text]"/>
      <dgm:spPr/>
      <dgm:t>
        <a:bodyPr/>
        <a:lstStyle/>
        <a:p>
          <a:r>
            <a:rPr lang="en-US" dirty="0"/>
            <a:t>Potential for diurnal blocks (LLH/HLH)</a:t>
          </a:r>
        </a:p>
      </dgm:t>
    </dgm:pt>
    <dgm:pt modelId="{4160A936-6871-3047-A6CB-528FE28708B0}" type="parTrans" cxnId="{F9BA7D5E-7564-1647-AE1C-2FDA8B4F86F6}">
      <dgm:prSet/>
      <dgm:spPr/>
      <dgm:t>
        <a:bodyPr/>
        <a:lstStyle/>
        <a:p>
          <a:endParaRPr lang="en-US"/>
        </a:p>
      </dgm:t>
    </dgm:pt>
    <dgm:pt modelId="{A2052A38-54A9-124D-B40E-EF1BC02BB184}" type="sibTrans" cxnId="{F9BA7D5E-7564-1647-AE1C-2FDA8B4F86F6}">
      <dgm:prSet/>
      <dgm:spPr/>
      <dgm:t>
        <a:bodyPr/>
        <a:lstStyle/>
        <a:p>
          <a:endParaRPr lang="en-US"/>
        </a:p>
      </dgm:t>
    </dgm:pt>
    <dgm:pt modelId="{D9EE085E-DF66-A14F-8DE3-2C76FF052405}">
      <dgm:prSet phldrT="[Text]"/>
      <dgm:spPr/>
      <dgm:t>
        <a:bodyPr/>
        <a:lstStyle/>
        <a:p>
          <a:r>
            <a:rPr lang="en-US" dirty="0"/>
            <a:t>Volumes and Scheduling</a:t>
          </a:r>
        </a:p>
      </dgm:t>
    </dgm:pt>
    <dgm:pt modelId="{C4B7A83F-75DA-224E-B15D-FA00AA780F3F}" type="parTrans" cxnId="{30C78620-E41F-2F4E-9727-C523C80221DA}">
      <dgm:prSet/>
      <dgm:spPr/>
      <dgm:t>
        <a:bodyPr/>
        <a:lstStyle/>
        <a:p>
          <a:endParaRPr lang="en-US"/>
        </a:p>
      </dgm:t>
    </dgm:pt>
    <dgm:pt modelId="{C7AEB1D4-EE97-1544-845A-F6228A18E036}" type="sibTrans" cxnId="{30C78620-E41F-2F4E-9727-C523C80221DA}">
      <dgm:prSet/>
      <dgm:spPr/>
      <dgm:t>
        <a:bodyPr/>
        <a:lstStyle/>
        <a:p>
          <a:endParaRPr lang="en-US"/>
        </a:p>
      </dgm:t>
    </dgm:pt>
    <dgm:pt modelId="{119A4E59-4A27-2D46-ABED-0F76611613C6}">
      <dgm:prSet phldrT="[Text]"/>
      <dgm:spPr/>
      <dgm:t>
        <a:bodyPr/>
        <a:lstStyle/>
        <a:p>
          <a:r>
            <a:rPr lang="en-US" dirty="0"/>
            <a:t>Market Product Request process</a:t>
          </a:r>
        </a:p>
      </dgm:t>
    </dgm:pt>
    <dgm:pt modelId="{43CCE1DA-1B45-EA44-AFCD-C626DE4D2F12}" type="parTrans" cxnId="{09A576E5-CB6F-4745-B0AA-9AB3700590E5}">
      <dgm:prSet/>
      <dgm:spPr/>
      <dgm:t>
        <a:bodyPr/>
        <a:lstStyle/>
        <a:p>
          <a:endParaRPr lang="en-US"/>
        </a:p>
      </dgm:t>
    </dgm:pt>
    <dgm:pt modelId="{FCA729CB-FCDB-0545-B5AE-2CEC10A4FED8}" type="sibTrans" cxnId="{09A576E5-CB6F-4745-B0AA-9AB3700590E5}">
      <dgm:prSet/>
      <dgm:spPr/>
      <dgm:t>
        <a:bodyPr/>
        <a:lstStyle/>
        <a:p>
          <a:endParaRPr lang="en-US"/>
        </a:p>
      </dgm:t>
    </dgm:pt>
    <dgm:pt modelId="{45CDCE05-5E68-0A4C-BB91-C3F740C22021}">
      <dgm:prSet phldrT="[Text]"/>
      <dgm:spPr/>
      <dgm:t>
        <a:bodyPr/>
        <a:lstStyle/>
        <a:p>
          <a:r>
            <a:rPr lang="en-US" dirty="0"/>
            <a:t>Power Source</a:t>
          </a:r>
        </a:p>
      </dgm:t>
    </dgm:pt>
    <dgm:pt modelId="{6710A7FF-82C2-AC4E-831F-FE4679DBF9B0}" type="parTrans" cxnId="{AB3910F3-0ACC-2447-9117-7722AB50C7A1}">
      <dgm:prSet/>
      <dgm:spPr/>
      <dgm:t>
        <a:bodyPr/>
        <a:lstStyle/>
        <a:p>
          <a:endParaRPr lang="en-US"/>
        </a:p>
      </dgm:t>
    </dgm:pt>
    <dgm:pt modelId="{D6794030-584C-F745-ACDD-FD3186210159}" type="sibTrans" cxnId="{AB3910F3-0ACC-2447-9117-7722AB50C7A1}">
      <dgm:prSet/>
      <dgm:spPr/>
      <dgm:t>
        <a:bodyPr/>
        <a:lstStyle/>
        <a:p>
          <a:endParaRPr lang="en-US"/>
        </a:p>
      </dgm:t>
    </dgm:pt>
    <dgm:pt modelId="{F5D062B2-4928-2743-8D28-ADD9CA7C0A92}">
      <dgm:prSet phldrT="[Text]"/>
      <dgm:spPr/>
      <dgm:t>
        <a:bodyPr/>
        <a:lstStyle/>
        <a:p>
          <a:r>
            <a:rPr lang="en-US" dirty="0"/>
            <a:t>Market power from Shell Energy</a:t>
          </a:r>
        </a:p>
      </dgm:t>
    </dgm:pt>
    <dgm:pt modelId="{057215F8-8C32-7C41-92EB-9E37CFBBEA1A}" type="parTrans" cxnId="{7FCF4797-BB54-6747-BB8E-C142E93C3539}">
      <dgm:prSet/>
      <dgm:spPr/>
      <dgm:t>
        <a:bodyPr/>
        <a:lstStyle/>
        <a:p>
          <a:endParaRPr lang="en-US"/>
        </a:p>
      </dgm:t>
    </dgm:pt>
    <dgm:pt modelId="{A54D056A-4A32-2E45-B805-B96291C01744}" type="sibTrans" cxnId="{7FCF4797-BB54-6747-BB8E-C142E93C3539}">
      <dgm:prSet/>
      <dgm:spPr/>
      <dgm:t>
        <a:bodyPr/>
        <a:lstStyle/>
        <a:p>
          <a:endParaRPr lang="en-US"/>
        </a:p>
      </dgm:t>
    </dgm:pt>
    <dgm:pt modelId="{3A13481D-A27F-D54D-AB80-BC358467F4BC}">
      <dgm:prSet phldrT="[Text]"/>
      <dgm:spPr/>
      <dgm:t>
        <a:bodyPr/>
        <a:lstStyle/>
        <a:p>
          <a:r>
            <a:rPr lang="en-US" dirty="0"/>
            <a:t>No environmental attributes</a:t>
          </a:r>
        </a:p>
      </dgm:t>
    </dgm:pt>
    <dgm:pt modelId="{4BF0F98D-F877-C64A-A4E0-881F28A492CA}" type="parTrans" cxnId="{2EF027B0-65CD-C64D-8D8C-6342F249AF97}">
      <dgm:prSet/>
      <dgm:spPr/>
      <dgm:t>
        <a:bodyPr/>
        <a:lstStyle/>
        <a:p>
          <a:endParaRPr lang="en-US"/>
        </a:p>
      </dgm:t>
    </dgm:pt>
    <dgm:pt modelId="{506DE827-98DE-7740-87F0-104A005E6D27}" type="sibTrans" cxnId="{2EF027B0-65CD-C64D-8D8C-6342F249AF97}">
      <dgm:prSet/>
      <dgm:spPr/>
      <dgm:t>
        <a:bodyPr/>
        <a:lstStyle/>
        <a:p>
          <a:endParaRPr lang="en-US"/>
        </a:p>
      </dgm:t>
    </dgm:pt>
    <dgm:pt modelId="{D0F9422A-9BD7-9843-A6BB-17BD1BD4125F}">
      <dgm:prSet phldrT="[Text]"/>
      <dgm:spPr/>
      <dgm:t>
        <a:bodyPr/>
        <a:lstStyle/>
        <a:p>
          <a:r>
            <a:rPr lang="en-US" dirty="0"/>
            <a:t>Payment Obligation</a:t>
          </a:r>
        </a:p>
      </dgm:t>
    </dgm:pt>
    <dgm:pt modelId="{775AA722-E832-AB4B-8D6B-780EF55ACCDF}" type="parTrans" cxnId="{3020870F-3AB8-E64A-86E7-88F614F43FBF}">
      <dgm:prSet/>
      <dgm:spPr/>
      <dgm:t>
        <a:bodyPr/>
        <a:lstStyle/>
        <a:p>
          <a:endParaRPr lang="en-US"/>
        </a:p>
      </dgm:t>
    </dgm:pt>
    <dgm:pt modelId="{86439FBA-E8A5-0E4C-8D59-526B2A9BA937}" type="sibTrans" cxnId="{3020870F-3AB8-E64A-86E7-88F614F43FBF}">
      <dgm:prSet/>
      <dgm:spPr/>
      <dgm:t>
        <a:bodyPr/>
        <a:lstStyle/>
        <a:p>
          <a:endParaRPr lang="en-US"/>
        </a:p>
      </dgm:t>
    </dgm:pt>
    <dgm:pt modelId="{77C5D35E-7456-7F44-82DD-187DF912DF13}">
      <dgm:prSet phldrT="[Text]"/>
      <dgm:spPr/>
      <dgm:t>
        <a:bodyPr/>
        <a:lstStyle/>
        <a:p>
          <a:r>
            <a:rPr lang="en-US" dirty="0"/>
            <a:t>Prepaid, month-to-month obligation for energy</a:t>
          </a:r>
        </a:p>
      </dgm:t>
    </dgm:pt>
    <dgm:pt modelId="{3FC69B99-1EA2-3140-954C-5B0EE76A92D7}" type="parTrans" cxnId="{8A405B54-3353-D942-91A3-84DD64003AC1}">
      <dgm:prSet/>
      <dgm:spPr/>
      <dgm:t>
        <a:bodyPr/>
        <a:lstStyle/>
        <a:p>
          <a:endParaRPr lang="en-US"/>
        </a:p>
      </dgm:t>
    </dgm:pt>
    <dgm:pt modelId="{12F41B5A-9A43-A44C-A7EE-44D79199D939}" type="sibTrans" cxnId="{8A405B54-3353-D942-91A3-84DD64003AC1}">
      <dgm:prSet/>
      <dgm:spPr/>
      <dgm:t>
        <a:bodyPr/>
        <a:lstStyle/>
        <a:p>
          <a:endParaRPr lang="en-US"/>
        </a:p>
      </dgm:t>
    </dgm:pt>
    <dgm:pt modelId="{9FA01C7A-FA59-0848-B8AA-591FA1DC545C}">
      <dgm:prSet phldrT="[Text]"/>
      <dgm:spPr/>
      <dgm:t>
        <a:bodyPr/>
        <a:lstStyle/>
        <a:p>
          <a:r>
            <a:rPr lang="en-US" dirty="0"/>
            <a:t>Market Delivery Fee</a:t>
          </a:r>
        </a:p>
      </dgm:t>
    </dgm:pt>
    <dgm:pt modelId="{0C2F0533-1A23-6A4D-B320-F1D2DAC30D73}" type="parTrans" cxnId="{25D82844-7337-D748-8378-2FC00725C6D2}">
      <dgm:prSet/>
      <dgm:spPr/>
      <dgm:t>
        <a:bodyPr/>
        <a:lstStyle/>
        <a:p>
          <a:endParaRPr lang="en-US"/>
        </a:p>
      </dgm:t>
    </dgm:pt>
    <dgm:pt modelId="{B39E6C1C-FBB7-F740-B2CF-6F9D80ACBCB8}" type="sibTrans" cxnId="{25D82844-7337-D748-8378-2FC00725C6D2}">
      <dgm:prSet/>
      <dgm:spPr/>
      <dgm:t>
        <a:bodyPr/>
        <a:lstStyle/>
        <a:p>
          <a:endParaRPr lang="en-US"/>
        </a:p>
      </dgm:t>
    </dgm:pt>
    <dgm:pt modelId="{FD68CBA8-CBE9-FA45-9F2F-AECA10B3457F}">
      <dgm:prSet phldrT="[Text]"/>
      <dgm:spPr/>
      <dgm:t>
        <a:bodyPr/>
        <a:lstStyle/>
        <a:p>
          <a:r>
            <a:rPr lang="en-US" dirty="0"/>
            <a:t>$2.50 on all Market Product MWhs as set forth in Exhibit B</a:t>
          </a:r>
        </a:p>
      </dgm:t>
    </dgm:pt>
    <dgm:pt modelId="{AB2053BE-75D1-C848-A32A-1DB4B7D87B2F}" type="parTrans" cxnId="{61A6C738-8CA6-FF45-931A-D3F2B7C0F561}">
      <dgm:prSet/>
      <dgm:spPr/>
      <dgm:t>
        <a:bodyPr/>
        <a:lstStyle/>
        <a:p>
          <a:endParaRPr lang="en-US"/>
        </a:p>
      </dgm:t>
    </dgm:pt>
    <dgm:pt modelId="{19C96C15-4C39-D749-9A40-7BDE8BF7D2B6}" type="sibTrans" cxnId="{61A6C738-8CA6-FF45-931A-D3F2B7C0F561}">
      <dgm:prSet/>
      <dgm:spPr/>
      <dgm:t>
        <a:bodyPr/>
        <a:lstStyle/>
        <a:p>
          <a:endParaRPr lang="en-US"/>
        </a:p>
      </dgm:t>
    </dgm:pt>
    <dgm:pt modelId="{E1B47F1F-BE39-1A40-99F4-30FFE6A8C245}">
      <dgm:prSet/>
      <dgm:spPr/>
      <dgm:t>
        <a:bodyPr/>
        <a:lstStyle/>
        <a:p>
          <a:r>
            <a:rPr lang="en-US" dirty="0"/>
            <a:t>Take-or-pay obligation</a:t>
          </a:r>
        </a:p>
      </dgm:t>
    </dgm:pt>
    <dgm:pt modelId="{65A229F7-2407-3B41-808A-0891A12336E1}" type="parTrans" cxnId="{129E1218-3FA8-D24D-9CD1-E39F898937C2}">
      <dgm:prSet/>
      <dgm:spPr/>
      <dgm:t>
        <a:bodyPr/>
        <a:lstStyle/>
        <a:p>
          <a:endParaRPr lang="en-US"/>
        </a:p>
      </dgm:t>
    </dgm:pt>
    <dgm:pt modelId="{11EB8D8A-4233-9B45-9451-69DD180E6AF1}" type="sibTrans" cxnId="{129E1218-3FA8-D24D-9CD1-E39F898937C2}">
      <dgm:prSet/>
      <dgm:spPr/>
      <dgm:t>
        <a:bodyPr/>
        <a:lstStyle/>
        <a:p>
          <a:endParaRPr lang="en-US"/>
        </a:p>
      </dgm:t>
    </dgm:pt>
    <dgm:pt modelId="{D1B14652-4B4F-1D42-9988-3C60F13F5F91}">
      <dgm:prSet phldrT="[Text]"/>
      <dgm:spPr/>
      <dgm:t>
        <a:bodyPr/>
        <a:lstStyle/>
        <a:p>
          <a:r>
            <a:rPr lang="en-US" dirty="0"/>
            <a:t>Cascade subject to variable monthly market pricing</a:t>
          </a:r>
        </a:p>
      </dgm:t>
    </dgm:pt>
    <dgm:pt modelId="{317A3422-F0BD-7644-B565-7F18298F94EB}" type="parTrans" cxnId="{009E2B85-529A-BD41-9D96-930D1629388A}">
      <dgm:prSet/>
      <dgm:spPr/>
      <dgm:t>
        <a:bodyPr/>
        <a:lstStyle/>
        <a:p>
          <a:endParaRPr lang="en-US"/>
        </a:p>
      </dgm:t>
    </dgm:pt>
    <dgm:pt modelId="{018058D5-27DA-B347-ABF4-A51DF4D0BC7C}" type="sibTrans" cxnId="{009E2B85-529A-BD41-9D96-930D1629388A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D0DD7D07-7B2A-ED42-98E5-9FE122783B21}" type="pres">
      <dgm:prSet presAssocID="{45CDCE05-5E68-0A4C-BB91-C3F740C2202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F7D0A11-977B-B942-8620-B16E8BE6B0DF}" type="pres">
      <dgm:prSet presAssocID="{45CDCE05-5E68-0A4C-BB91-C3F740C22021}" presName="childText" presStyleLbl="revTx" presStyleIdx="0" presStyleCnt="4">
        <dgm:presLayoutVars>
          <dgm:bulletEnabled val="1"/>
        </dgm:presLayoutVars>
      </dgm:prSet>
      <dgm:spPr/>
    </dgm:pt>
    <dgm:pt modelId="{01732954-8A77-AC4F-A08E-79E1BA558DDB}" type="pres">
      <dgm:prSet presAssocID="{D0F9422A-9BD7-9843-A6BB-17BD1BD4125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39E80C9-673C-734F-AA99-085E7AF5EA66}" type="pres">
      <dgm:prSet presAssocID="{D0F9422A-9BD7-9843-A6BB-17BD1BD4125F}" presName="childText" presStyleLbl="revTx" presStyleIdx="1" presStyleCnt="4">
        <dgm:presLayoutVars>
          <dgm:bulletEnabled val="1"/>
        </dgm:presLayoutVars>
      </dgm:prSet>
      <dgm:spPr/>
    </dgm:pt>
    <dgm:pt modelId="{F6C790CD-F37B-FA4F-AD9C-9F3AB4A876FB}" type="pres">
      <dgm:prSet presAssocID="{9FA01C7A-FA59-0848-B8AA-591FA1DC54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4040DC4-74EB-F94A-968C-AD8E10C00FB4}" type="pres">
      <dgm:prSet presAssocID="{9FA01C7A-FA59-0848-B8AA-591FA1DC545C}" presName="childText" presStyleLbl="revTx" presStyleIdx="2" presStyleCnt="4">
        <dgm:presLayoutVars>
          <dgm:bulletEnabled val="1"/>
        </dgm:presLayoutVars>
      </dgm:prSet>
      <dgm:spPr/>
    </dgm:pt>
    <dgm:pt modelId="{8D9D54BC-54C4-1F49-A502-B08599C36E80}" type="pres">
      <dgm:prSet presAssocID="{D9EE085E-DF66-A14F-8DE3-2C76FF05240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BE92329-D0DF-9D4B-A0F5-1797201B9DAD}" type="pres">
      <dgm:prSet presAssocID="{D9EE085E-DF66-A14F-8DE3-2C76FF052405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A33C0B01-385D-BF4F-A93C-49F068094FC9}" type="presOf" srcId="{FB63DDEF-EDDE-A34E-B2FA-4EC11B887463}" destId="{EBE92329-D0DF-9D4B-A0F5-1797201B9DAD}" srcOrd="0" destOrd="1" presId="urn:microsoft.com/office/officeart/2005/8/layout/vList2"/>
    <dgm:cxn modelId="{B951CC0E-37EA-FC47-9A86-821A839CEC3C}" type="presOf" srcId="{3A13481D-A27F-D54D-AB80-BC358467F4BC}" destId="{DF7D0A11-977B-B942-8620-B16E8BE6B0DF}" srcOrd="0" destOrd="1" presId="urn:microsoft.com/office/officeart/2005/8/layout/vList2"/>
    <dgm:cxn modelId="{3020870F-3AB8-E64A-86E7-88F614F43FBF}" srcId="{FB6C51FF-CC37-DC4B-BD08-7895121898F1}" destId="{D0F9422A-9BD7-9843-A6BB-17BD1BD4125F}" srcOrd="1" destOrd="0" parTransId="{775AA722-E832-AB4B-8D6B-780EF55ACCDF}" sibTransId="{86439FBA-E8A5-0E4C-8D59-526B2A9BA937}"/>
    <dgm:cxn modelId="{129E1218-3FA8-D24D-9CD1-E39F898937C2}" srcId="{9FA01C7A-FA59-0848-B8AA-591FA1DC545C}" destId="{E1B47F1F-BE39-1A40-99F4-30FFE6A8C245}" srcOrd="1" destOrd="0" parTransId="{65A229F7-2407-3B41-808A-0891A12336E1}" sibTransId="{11EB8D8A-4233-9B45-9451-69DD180E6AF1}"/>
    <dgm:cxn modelId="{EBC6191E-E507-3C47-9B0D-0E04F39A25CC}" type="presOf" srcId="{E1B47F1F-BE39-1A40-99F4-30FFE6A8C245}" destId="{E4040DC4-74EB-F94A-968C-AD8E10C00FB4}" srcOrd="0" destOrd="1" presId="urn:microsoft.com/office/officeart/2005/8/layout/vList2"/>
    <dgm:cxn modelId="{30C78620-E41F-2F4E-9727-C523C80221DA}" srcId="{FB6C51FF-CC37-DC4B-BD08-7895121898F1}" destId="{D9EE085E-DF66-A14F-8DE3-2C76FF052405}" srcOrd="3" destOrd="0" parTransId="{C4B7A83F-75DA-224E-B15D-FA00AA780F3F}" sibTransId="{C7AEB1D4-EE97-1544-845A-F6228A18E036}"/>
    <dgm:cxn modelId="{2B011931-6211-CF44-976F-AF0414D0BFEE}" type="presOf" srcId="{77C5D35E-7456-7F44-82DD-187DF912DF13}" destId="{039E80C9-673C-734F-AA99-085E7AF5EA66}" srcOrd="0" destOrd="0" presId="urn:microsoft.com/office/officeart/2005/8/layout/vList2"/>
    <dgm:cxn modelId="{61A6C738-8CA6-FF45-931A-D3F2B7C0F561}" srcId="{9FA01C7A-FA59-0848-B8AA-591FA1DC545C}" destId="{FD68CBA8-CBE9-FA45-9F2F-AECA10B3457F}" srcOrd="0" destOrd="0" parTransId="{AB2053BE-75D1-C848-A32A-1DB4B7D87B2F}" sibTransId="{19C96C15-4C39-D749-9A40-7BDE8BF7D2B6}"/>
    <dgm:cxn modelId="{7FFB5F3B-C10D-0040-90A0-0ADDB2A78727}" type="presOf" srcId="{45CDCE05-5E68-0A4C-BB91-C3F740C22021}" destId="{D0DD7D07-7B2A-ED42-98E5-9FE122783B21}" srcOrd="0" destOrd="0" presId="urn:microsoft.com/office/officeart/2005/8/layout/vList2"/>
    <dgm:cxn modelId="{25D82844-7337-D748-8378-2FC00725C6D2}" srcId="{FB6C51FF-CC37-DC4B-BD08-7895121898F1}" destId="{9FA01C7A-FA59-0848-B8AA-591FA1DC545C}" srcOrd="2" destOrd="0" parTransId="{0C2F0533-1A23-6A4D-B320-F1D2DAC30D73}" sibTransId="{B39E6C1C-FBB7-F740-B2CF-6F9D80ACBCB8}"/>
    <dgm:cxn modelId="{2CDED852-DCE5-914D-BB23-C8784CC0C317}" type="presOf" srcId="{119A4E59-4A27-2D46-ABED-0F76611613C6}" destId="{EBE92329-D0DF-9D4B-A0F5-1797201B9DAD}" srcOrd="0" destOrd="0" presId="urn:microsoft.com/office/officeart/2005/8/layout/vList2"/>
    <dgm:cxn modelId="{8A405B54-3353-D942-91A3-84DD64003AC1}" srcId="{D0F9422A-9BD7-9843-A6BB-17BD1BD4125F}" destId="{77C5D35E-7456-7F44-82DD-187DF912DF13}" srcOrd="0" destOrd="0" parTransId="{3FC69B99-1EA2-3140-954C-5B0EE76A92D7}" sibTransId="{12F41B5A-9A43-A44C-A7EE-44D79199D939}"/>
    <dgm:cxn modelId="{F9BA7D5E-7564-1647-AE1C-2FDA8B4F86F6}" srcId="{D9EE085E-DF66-A14F-8DE3-2C76FF052405}" destId="{FB63DDEF-EDDE-A34E-B2FA-4EC11B887463}" srcOrd="1" destOrd="0" parTransId="{4160A936-6871-3047-A6CB-528FE28708B0}" sibTransId="{A2052A38-54A9-124D-B40E-EF1BC02BB184}"/>
    <dgm:cxn modelId="{0B1C3C7C-EB5B-B64F-A3F5-46B2BE17D87D}" type="presOf" srcId="{D9EE085E-DF66-A14F-8DE3-2C76FF052405}" destId="{8D9D54BC-54C4-1F49-A502-B08599C36E80}" srcOrd="0" destOrd="0" presId="urn:microsoft.com/office/officeart/2005/8/layout/vList2"/>
    <dgm:cxn modelId="{009E2B85-529A-BD41-9D96-930D1629388A}" srcId="{D0F9422A-9BD7-9843-A6BB-17BD1BD4125F}" destId="{D1B14652-4B4F-1D42-9988-3C60F13F5F91}" srcOrd="1" destOrd="0" parTransId="{317A3422-F0BD-7644-B565-7F18298F94EB}" sibTransId="{018058D5-27DA-B347-ABF4-A51DF4D0BC7C}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7FCF4797-BB54-6747-BB8E-C142E93C3539}" srcId="{45CDCE05-5E68-0A4C-BB91-C3F740C22021}" destId="{F5D062B2-4928-2743-8D28-ADD9CA7C0A92}" srcOrd="0" destOrd="0" parTransId="{057215F8-8C32-7C41-92EB-9E37CFBBEA1A}" sibTransId="{A54D056A-4A32-2E45-B805-B96291C01744}"/>
    <dgm:cxn modelId="{603341A6-FEE0-0A4D-80BF-CB014B68C83B}" type="presOf" srcId="{D1B14652-4B4F-1D42-9988-3C60F13F5F91}" destId="{039E80C9-673C-734F-AA99-085E7AF5EA66}" srcOrd="0" destOrd="1" presId="urn:microsoft.com/office/officeart/2005/8/layout/vList2"/>
    <dgm:cxn modelId="{2EF027B0-65CD-C64D-8D8C-6342F249AF97}" srcId="{45CDCE05-5E68-0A4C-BB91-C3F740C22021}" destId="{3A13481D-A27F-D54D-AB80-BC358467F4BC}" srcOrd="1" destOrd="0" parTransId="{4BF0F98D-F877-C64A-A4E0-881F28A492CA}" sibTransId="{506DE827-98DE-7740-87F0-104A005E6D27}"/>
    <dgm:cxn modelId="{09A576E5-CB6F-4745-B0AA-9AB3700590E5}" srcId="{D9EE085E-DF66-A14F-8DE3-2C76FF052405}" destId="{119A4E59-4A27-2D46-ABED-0F76611613C6}" srcOrd="0" destOrd="0" parTransId="{43CCE1DA-1B45-EA44-AFCD-C626DE4D2F12}" sibTransId="{FCA729CB-FCDB-0545-B5AE-2CEC10A4FED8}"/>
    <dgm:cxn modelId="{9D71F4E8-B261-5342-B442-F6FE9B63866E}" type="presOf" srcId="{FD68CBA8-CBE9-FA45-9F2F-AECA10B3457F}" destId="{E4040DC4-74EB-F94A-968C-AD8E10C00FB4}" srcOrd="0" destOrd="0" presId="urn:microsoft.com/office/officeart/2005/8/layout/vList2"/>
    <dgm:cxn modelId="{1DFFDEEF-C6CB-0048-AB6C-3F8A416502D2}" type="presOf" srcId="{9FA01C7A-FA59-0848-B8AA-591FA1DC545C}" destId="{F6C790CD-F37B-FA4F-AD9C-9F3AB4A876FB}" srcOrd="0" destOrd="0" presId="urn:microsoft.com/office/officeart/2005/8/layout/vList2"/>
    <dgm:cxn modelId="{AB3910F3-0ACC-2447-9117-7722AB50C7A1}" srcId="{FB6C51FF-CC37-DC4B-BD08-7895121898F1}" destId="{45CDCE05-5E68-0A4C-BB91-C3F740C22021}" srcOrd="0" destOrd="0" parTransId="{6710A7FF-82C2-AC4E-831F-FE4679DBF9B0}" sibTransId="{D6794030-584C-F745-ACDD-FD3186210159}"/>
    <dgm:cxn modelId="{7751FAFA-01FF-2B4E-901A-4C8405731F42}" type="presOf" srcId="{F5D062B2-4928-2743-8D28-ADD9CA7C0A92}" destId="{DF7D0A11-977B-B942-8620-B16E8BE6B0DF}" srcOrd="0" destOrd="0" presId="urn:microsoft.com/office/officeart/2005/8/layout/vList2"/>
    <dgm:cxn modelId="{3D6D41FB-FB29-5C45-8B1B-1B86C84B6183}" type="presOf" srcId="{D0F9422A-9BD7-9843-A6BB-17BD1BD4125F}" destId="{01732954-8A77-AC4F-A08E-79E1BA558DDB}" srcOrd="0" destOrd="0" presId="urn:microsoft.com/office/officeart/2005/8/layout/vList2"/>
    <dgm:cxn modelId="{842E2CEC-20BD-0F4D-965D-6A5418572BB1}" type="presParOf" srcId="{B784716E-D271-5B4B-8838-133D77AD30D9}" destId="{D0DD7D07-7B2A-ED42-98E5-9FE122783B21}" srcOrd="0" destOrd="0" presId="urn:microsoft.com/office/officeart/2005/8/layout/vList2"/>
    <dgm:cxn modelId="{382CDBB0-C890-FE4E-914A-E43F36A89666}" type="presParOf" srcId="{B784716E-D271-5B4B-8838-133D77AD30D9}" destId="{DF7D0A11-977B-B942-8620-B16E8BE6B0DF}" srcOrd="1" destOrd="0" presId="urn:microsoft.com/office/officeart/2005/8/layout/vList2"/>
    <dgm:cxn modelId="{73365A88-8906-1043-91CE-F04E4A9BB557}" type="presParOf" srcId="{B784716E-D271-5B4B-8838-133D77AD30D9}" destId="{01732954-8A77-AC4F-A08E-79E1BA558DDB}" srcOrd="2" destOrd="0" presId="urn:microsoft.com/office/officeart/2005/8/layout/vList2"/>
    <dgm:cxn modelId="{2CD68AC8-714A-7F45-B2B5-665F7A7686F2}" type="presParOf" srcId="{B784716E-D271-5B4B-8838-133D77AD30D9}" destId="{039E80C9-673C-734F-AA99-085E7AF5EA66}" srcOrd="3" destOrd="0" presId="urn:microsoft.com/office/officeart/2005/8/layout/vList2"/>
    <dgm:cxn modelId="{5022A839-F153-9942-B845-3BF1F2C33385}" type="presParOf" srcId="{B784716E-D271-5B4B-8838-133D77AD30D9}" destId="{F6C790CD-F37B-FA4F-AD9C-9F3AB4A876FB}" srcOrd="4" destOrd="0" presId="urn:microsoft.com/office/officeart/2005/8/layout/vList2"/>
    <dgm:cxn modelId="{C2DE4E2F-377D-E545-9590-89911C7CED40}" type="presParOf" srcId="{B784716E-D271-5B4B-8838-133D77AD30D9}" destId="{E4040DC4-74EB-F94A-968C-AD8E10C00FB4}" srcOrd="5" destOrd="0" presId="urn:microsoft.com/office/officeart/2005/8/layout/vList2"/>
    <dgm:cxn modelId="{6176A9E9-BAE8-C34C-808D-2274111573FE}" type="presParOf" srcId="{B784716E-D271-5B4B-8838-133D77AD30D9}" destId="{8D9D54BC-54C4-1F49-A502-B08599C36E80}" srcOrd="6" destOrd="0" presId="urn:microsoft.com/office/officeart/2005/8/layout/vList2"/>
    <dgm:cxn modelId="{F97ECD91-E75A-8E4C-A2C3-F14DB3E0CB2D}" type="presParOf" srcId="{B784716E-D271-5B4B-8838-133D77AD30D9}" destId="{EBE92329-D0DF-9D4B-A0F5-1797201B9DA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C8125A-ED7F-2D49-9473-CA62553D4429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CB9D1917-D7CC-3B43-BECA-5A5617087348}">
      <dgm:prSet phldrT="[Text]"/>
      <dgm:spPr/>
      <dgm:t>
        <a:bodyPr/>
        <a:lstStyle/>
        <a:p>
          <a:r>
            <a:rPr lang="en-US" dirty="0"/>
            <a:t>Market Product Request</a:t>
          </a:r>
        </a:p>
      </dgm:t>
    </dgm:pt>
    <dgm:pt modelId="{33A01A0B-CFC7-144D-AED1-F162FDAC7590}" type="parTrans" cxnId="{23BAE267-9F0E-4A4B-BBF0-1819E1052518}">
      <dgm:prSet/>
      <dgm:spPr/>
      <dgm:t>
        <a:bodyPr/>
        <a:lstStyle/>
        <a:p>
          <a:endParaRPr lang="en-US"/>
        </a:p>
      </dgm:t>
    </dgm:pt>
    <dgm:pt modelId="{23A6D5EC-C0B1-E844-B97E-92B4C2A0ED81}" type="sibTrans" cxnId="{23BAE267-9F0E-4A4B-BBF0-1819E1052518}">
      <dgm:prSet/>
      <dgm:spPr/>
      <dgm:t>
        <a:bodyPr/>
        <a:lstStyle/>
        <a:p>
          <a:endParaRPr lang="en-US"/>
        </a:p>
      </dgm:t>
    </dgm:pt>
    <dgm:pt modelId="{337E3FE0-B827-8743-9658-7193FDE363EF}">
      <dgm:prSet phldrT="[Text]"/>
      <dgm:spPr/>
      <dgm:t>
        <a:bodyPr/>
        <a:lstStyle/>
        <a:p>
          <a:r>
            <a:rPr lang="en-US" dirty="0"/>
            <a:t>District obtains Indicative Price, issues </a:t>
          </a:r>
          <a:r>
            <a:rPr lang="en-US" b="1" dirty="0"/>
            <a:t>Market Product Invoice</a:t>
          </a:r>
        </a:p>
      </dgm:t>
    </dgm:pt>
    <dgm:pt modelId="{F777C603-8BCA-1C40-A923-66AE5AB56CD7}" type="parTrans" cxnId="{3326A8D6-D758-9043-940B-189113690A80}">
      <dgm:prSet/>
      <dgm:spPr/>
      <dgm:t>
        <a:bodyPr/>
        <a:lstStyle/>
        <a:p>
          <a:endParaRPr lang="en-US"/>
        </a:p>
      </dgm:t>
    </dgm:pt>
    <dgm:pt modelId="{DDDF9FF8-4503-8A46-890A-7931F0D3AF47}" type="sibTrans" cxnId="{3326A8D6-D758-9043-940B-189113690A80}">
      <dgm:prSet/>
      <dgm:spPr/>
      <dgm:t>
        <a:bodyPr/>
        <a:lstStyle/>
        <a:p>
          <a:endParaRPr lang="en-US"/>
        </a:p>
      </dgm:t>
    </dgm:pt>
    <dgm:pt modelId="{3F882AB2-2062-3343-ADF6-15A0015D016E}">
      <dgm:prSet phldrT="[Text]"/>
      <dgm:spPr/>
      <dgm:t>
        <a:bodyPr/>
        <a:lstStyle/>
        <a:p>
          <a:r>
            <a:rPr lang="en-US" dirty="0"/>
            <a:t>Cascade pays Market Product Invoice</a:t>
          </a:r>
        </a:p>
      </dgm:t>
    </dgm:pt>
    <dgm:pt modelId="{274EF28D-AF5A-7A40-9ACA-E3BF8A0279EA}" type="parTrans" cxnId="{CCDE421F-A14B-FE47-9C68-F01C2383D42E}">
      <dgm:prSet/>
      <dgm:spPr/>
      <dgm:t>
        <a:bodyPr/>
        <a:lstStyle/>
        <a:p>
          <a:endParaRPr lang="en-US"/>
        </a:p>
      </dgm:t>
    </dgm:pt>
    <dgm:pt modelId="{A0FE25B4-4DE6-6447-93C6-B948D2B37AA3}" type="sibTrans" cxnId="{CCDE421F-A14B-FE47-9C68-F01C2383D42E}">
      <dgm:prSet/>
      <dgm:spPr/>
      <dgm:t>
        <a:bodyPr/>
        <a:lstStyle/>
        <a:p>
          <a:endParaRPr lang="en-US"/>
        </a:p>
      </dgm:t>
    </dgm:pt>
    <dgm:pt modelId="{BDECD12C-355B-1946-BBD4-B2EF448FEDD8}">
      <dgm:prSet phldrT="[Text]"/>
      <dgm:spPr/>
      <dgm:t>
        <a:bodyPr/>
        <a:lstStyle/>
        <a:p>
          <a:r>
            <a:rPr lang="en-US" dirty="0"/>
            <a:t>District confirms with Shell at Confirmation Price, issues </a:t>
          </a:r>
          <a:r>
            <a:rPr lang="en-US" b="1" dirty="0"/>
            <a:t>Confirmation Invoice</a:t>
          </a:r>
        </a:p>
      </dgm:t>
    </dgm:pt>
    <dgm:pt modelId="{89ED961A-C499-1A40-AE03-970EF4E894D0}" type="parTrans" cxnId="{D9D063B6-371E-3F45-985F-93D49B40F1DF}">
      <dgm:prSet/>
      <dgm:spPr/>
      <dgm:t>
        <a:bodyPr/>
        <a:lstStyle/>
        <a:p>
          <a:endParaRPr lang="en-US"/>
        </a:p>
      </dgm:t>
    </dgm:pt>
    <dgm:pt modelId="{75ED9F1F-4155-C84F-9429-0EA18BC7B938}" type="sibTrans" cxnId="{D9D063B6-371E-3F45-985F-93D49B40F1DF}">
      <dgm:prSet/>
      <dgm:spPr/>
      <dgm:t>
        <a:bodyPr/>
        <a:lstStyle/>
        <a:p>
          <a:endParaRPr lang="en-US"/>
        </a:p>
      </dgm:t>
    </dgm:pt>
    <dgm:pt modelId="{855960E9-57B2-5A4F-9AE4-8D0D74C35AB8}">
      <dgm:prSet phldrT="[Text]"/>
      <dgm:spPr/>
      <dgm:t>
        <a:bodyPr/>
        <a:lstStyle/>
        <a:p>
          <a:r>
            <a:rPr lang="en-US" dirty="0"/>
            <a:t>Cascade pays </a:t>
          </a:r>
          <a:r>
            <a:rPr lang="en-US" b="0" dirty="0"/>
            <a:t>Confirmation Invoice</a:t>
          </a:r>
        </a:p>
      </dgm:t>
    </dgm:pt>
    <dgm:pt modelId="{6A4C1CF6-0944-8D40-A16A-EDBC7ABFFB17}" type="parTrans" cxnId="{FB219CE9-D8B9-584E-8AAF-AEE28B4CE5DB}">
      <dgm:prSet/>
      <dgm:spPr/>
      <dgm:t>
        <a:bodyPr/>
        <a:lstStyle/>
        <a:p>
          <a:endParaRPr lang="en-US"/>
        </a:p>
      </dgm:t>
    </dgm:pt>
    <dgm:pt modelId="{5AEB2D17-768E-2748-90D4-73911278FDBC}" type="sibTrans" cxnId="{FB219CE9-D8B9-584E-8AAF-AEE28B4CE5DB}">
      <dgm:prSet/>
      <dgm:spPr/>
      <dgm:t>
        <a:bodyPr/>
        <a:lstStyle/>
        <a:p>
          <a:endParaRPr lang="en-US"/>
        </a:p>
      </dgm:t>
    </dgm:pt>
    <dgm:pt modelId="{C336ACB8-9C49-E143-BEB2-8D175D9D993A}" type="pres">
      <dgm:prSet presAssocID="{47C8125A-ED7F-2D49-9473-CA62553D4429}" presName="CompostProcess" presStyleCnt="0">
        <dgm:presLayoutVars>
          <dgm:dir/>
          <dgm:resizeHandles val="exact"/>
        </dgm:presLayoutVars>
      </dgm:prSet>
      <dgm:spPr/>
    </dgm:pt>
    <dgm:pt modelId="{16C4D3F0-4723-2F45-AF47-3B858DDDD8D5}" type="pres">
      <dgm:prSet presAssocID="{47C8125A-ED7F-2D49-9473-CA62553D4429}" presName="arrow" presStyleLbl="bgShp" presStyleIdx="0" presStyleCnt="1"/>
      <dgm:spPr/>
    </dgm:pt>
    <dgm:pt modelId="{583FE5E0-060A-1D49-97A1-FC4E865E5C76}" type="pres">
      <dgm:prSet presAssocID="{47C8125A-ED7F-2D49-9473-CA62553D4429}" presName="linearProcess" presStyleCnt="0"/>
      <dgm:spPr/>
    </dgm:pt>
    <dgm:pt modelId="{5C11DD31-93CB-9F40-BB4C-DB622FE21C6E}" type="pres">
      <dgm:prSet presAssocID="{CB9D1917-D7CC-3B43-BECA-5A5617087348}" presName="textNode" presStyleLbl="node1" presStyleIdx="0" presStyleCnt="5">
        <dgm:presLayoutVars>
          <dgm:bulletEnabled val="1"/>
        </dgm:presLayoutVars>
      </dgm:prSet>
      <dgm:spPr/>
    </dgm:pt>
    <dgm:pt modelId="{65270166-0FED-B546-B6F1-1CB6ACE04074}" type="pres">
      <dgm:prSet presAssocID="{23A6D5EC-C0B1-E844-B97E-92B4C2A0ED81}" presName="sibTrans" presStyleCnt="0"/>
      <dgm:spPr/>
    </dgm:pt>
    <dgm:pt modelId="{2A38C0BE-D1DD-1149-BF7E-8F030CD0E0E0}" type="pres">
      <dgm:prSet presAssocID="{337E3FE0-B827-8743-9658-7193FDE363EF}" presName="textNode" presStyleLbl="node1" presStyleIdx="1" presStyleCnt="5">
        <dgm:presLayoutVars>
          <dgm:bulletEnabled val="1"/>
        </dgm:presLayoutVars>
      </dgm:prSet>
      <dgm:spPr/>
    </dgm:pt>
    <dgm:pt modelId="{8E51580D-87B6-0F45-8F28-924C5D6B7BC6}" type="pres">
      <dgm:prSet presAssocID="{DDDF9FF8-4503-8A46-890A-7931F0D3AF47}" presName="sibTrans" presStyleCnt="0"/>
      <dgm:spPr/>
    </dgm:pt>
    <dgm:pt modelId="{E7DF2F85-5FB2-FF4B-A87D-E52F2783CBEE}" type="pres">
      <dgm:prSet presAssocID="{3F882AB2-2062-3343-ADF6-15A0015D016E}" presName="textNode" presStyleLbl="node1" presStyleIdx="2" presStyleCnt="5">
        <dgm:presLayoutVars>
          <dgm:bulletEnabled val="1"/>
        </dgm:presLayoutVars>
      </dgm:prSet>
      <dgm:spPr/>
    </dgm:pt>
    <dgm:pt modelId="{2EB49530-A911-5644-BAD8-DDE2D8EEA00B}" type="pres">
      <dgm:prSet presAssocID="{A0FE25B4-4DE6-6447-93C6-B948D2B37AA3}" presName="sibTrans" presStyleCnt="0"/>
      <dgm:spPr/>
    </dgm:pt>
    <dgm:pt modelId="{509101F2-7A45-B94A-8D83-14DDB141092D}" type="pres">
      <dgm:prSet presAssocID="{BDECD12C-355B-1946-BBD4-B2EF448FEDD8}" presName="textNode" presStyleLbl="node1" presStyleIdx="3" presStyleCnt="5">
        <dgm:presLayoutVars>
          <dgm:bulletEnabled val="1"/>
        </dgm:presLayoutVars>
      </dgm:prSet>
      <dgm:spPr/>
    </dgm:pt>
    <dgm:pt modelId="{58F07EB5-0555-0542-95D4-4D59F48C2DED}" type="pres">
      <dgm:prSet presAssocID="{75ED9F1F-4155-C84F-9429-0EA18BC7B938}" presName="sibTrans" presStyleCnt="0"/>
      <dgm:spPr/>
    </dgm:pt>
    <dgm:pt modelId="{09131FCD-5F5E-A641-9EC7-4DF09FA61769}" type="pres">
      <dgm:prSet presAssocID="{855960E9-57B2-5A4F-9AE4-8D0D74C35AB8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DFB061E-FD11-6047-9923-59AD7D12A039}" type="presOf" srcId="{337E3FE0-B827-8743-9658-7193FDE363EF}" destId="{2A38C0BE-D1DD-1149-BF7E-8F030CD0E0E0}" srcOrd="0" destOrd="0" presId="urn:microsoft.com/office/officeart/2005/8/layout/hProcess9"/>
    <dgm:cxn modelId="{CCDE421F-A14B-FE47-9C68-F01C2383D42E}" srcId="{47C8125A-ED7F-2D49-9473-CA62553D4429}" destId="{3F882AB2-2062-3343-ADF6-15A0015D016E}" srcOrd="2" destOrd="0" parTransId="{274EF28D-AF5A-7A40-9ACA-E3BF8A0279EA}" sibTransId="{A0FE25B4-4DE6-6447-93C6-B948D2B37AA3}"/>
    <dgm:cxn modelId="{D6238925-3198-E946-8B0E-10C5E2DBE9AA}" type="presOf" srcId="{855960E9-57B2-5A4F-9AE4-8D0D74C35AB8}" destId="{09131FCD-5F5E-A641-9EC7-4DF09FA61769}" srcOrd="0" destOrd="0" presId="urn:microsoft.com/office/officeart/2005/8/layout/hProcess9"/>
    <dgm:cxn modelId="{23BAE267-9F0E-4A4B-BBF0-1819E1052518}" srcId="{47C8125A-ED7F-2D49-9473-CA62553D4429}" destId="{CB9D1917-D7CC-3B43-BECA-5A5617087348}" srcOrd="0" destOrd="0" parTransId="{33A01A0B-CFC7-144D-AED1-F162FDAC7590}" sibTransId="{23A6D5EC-C0B1-E844-B97E-92B4C2A0ED81}"/>
    <dgm:cxn modelId="{2B65EA6B-7AE4-AA4F-8A0D-31F864674CCA}" type="presOf" srcId="{47C8125A-ED7F-2D49-9473-CA62553D4429}" destId="{C336ACB8-9C49-E143-BEB2-8D175D9D993A}" srcOrd="0" destOrd="0" presId="urn:microsoft.com/office/officeart/2005/8/layout/hProcess9"/>
    <dgm:cxn modelId="{B4136F88-AAD7-194B-BC4C-C36EE4EE2808}" type="presOf" srcId="{BDECD12C-355B-1946-BBD4-B2EF448FEDD8}" destId="{509101F2-7A45-B94A-8D83-14DDB141092D}" srcOrd="0" destOrd="0" presId="urn:microsoft.com/office/officeart/2005/8/layout/hProcess9"/>
    <dgm:cxn modelId="{D9D063B6-371E-3F45-985F-93D49B40F1DF}" srcId="{47C8125A-ED7F-2D49-9473-CA62553D4429}" destId="{BDECD12C-355B-1946-BBD4-B2EF448FEDD8}" srcOrd="3" destOrd="0" parTransId="{89ED961A-C499-1A40-AE03-970EF4E894D0}" sibTransId="{75ED9F1F-4155-C84F-9429-0EA18BC7B938}"/>
    <dgm:cxn modelId="{DFFB1AC7-EFD0-A14E-87A4-BCA20FE397D6}" type="presOf" srcId="{CB9D1917-D7CC-3B43-BECA-5A5617087348}" destId="{5C11DD31-93CB-9F40-BB4C-DB622FE21C6E}" srcOrd="0" destOrd="0" presId="urn:microsoft.com/office/officeart/2005/8/layout/hProcess9"/>
    <dgm:cxn modelId="{270331CC-A37A-0345-B58D-0C780D54F1E9}" type="presOf" srcId="{3F882AB2-2062-3343-ADF6-15A0015D016E}" destId="{E7DF2F85-5FB2-FF4B-A87D-E52F2783CBEE}" srcOrd="0" destOrd="0" presId="urn:microsoft.com/office/officeart/2005/8/layout/hProcess9"/>
    <dgm:cxn modelId="{3326A8D6-D758-9043-940B-189113690A80}" srcId="{47C8125A-ED7F-2D49-9473-CA62553D4429}" destId="{337E3FE0-B827-8743-9658-7193FDE363EF}" srcOrd="1" destOrd="0" parTransId="{F777C603-8BCA-1C40-A923-66AE5AB56CD7}" sibTransId="{DDDF9FF8-4503-8A46-890A-7931F0D3AF47}"/>
    <dgm:cxn modelId="{FB219CE9-D8B9-584E-8AAF-AEE28B4CE5DB}" srcId="{47C8125A-ED7F-2D49-9473-CA62553D4429}" destId="{855960E9-57B2-5A4F-9AE4-8D0D74C35AB8}" srcOrd="4" destOrd="0" parTransId="{6A4C1CF6-0944-8D40-A16A-EDBC7ABFFB17}" sibTransId="{5AEB2D17-768E-2748-90D4-73911278FDBC}"/>
    <dgm:cxn modelId="{F4694E87-049C-864D-841A-44D1227103BB}" type="presParOf" srcId="{C336ACB8-9C49-E143-BEB2-8D175D9D993A}" destId="{16C4D3F0-4723-2F45-AF47-3B858DDDD8D5}" srcOrd="0" destOrd="0" presId="urn:microsoft.com/office/officeart/2005/8/layout/hProcess9"/>
    <dgm:cxn modelId="{EB6CB0AD-89B5-C249-876C-4A592668A4B8}" type="presParOf" srcId="{C336ACB8-9C49-E143-BEB2-8D175D9D993A}" destId="{583FE5E0-060A-1D49-97A1-FC4E865E5C76}" srcOrd="1" destOrd="0" presId="urn:microsoft.com/office/officeart/2005/8/layout/hProcess9"/>
    <dgm:cxn modelId="{FAB40004-1F0D-0145-804D-92EF83235CB3}" type="presParOf" srcId="{583FE5E0-060A-1D49-97A1-FC4E865E5C76}" destId="{5C11DD31-93CB-9F40-BB4C-DB622FE21C6E}" srcOrd="0" destOrd="0" presId="urn:microsoft.com/office/officeart/2005/8/layout/hProcess9"/>
    <dgm:cxn modelId="{655F60D3-82CC-0D46-B4C4-93A0A77D987A}" type="presParOf" srcId="{583FE5E0-060A-1D49-97A1-FC4E865E5C76}" destId="{65270166-0FED-B546-B6F1-1CB6ACE04074}" srcOrd="1" destOrd="0" presId="urn:microsoft.com/office/officeart/2005/8/layout/hProcess9"/>
    <dgm:cxn modelId="{4E55BD57-BE8F-DD46-BD44-EA30B1D88807}" type="presParOf" srcId="{583FE5E0-060A-1D49-97A1-FC4E865E5C76}" destId="{2A38C0BE-D1DD-1149-BF7E-8F030CD0E0E0}" srcOrd="2" destOrd="0" presId="urn:microsoft.com/office/officeart/2005/8/layout/hProcess9"/>
    <dgm:cxn modelId="{E9959BB3-F303-C04A-9DEF-47602C29B8E8}" type="presParOf" srcId="{583FE5E0-060A-1D49-97A1-FC4E865E5C76}" destId="{8E51580D-87B6-0F45-8F28-924C5D6B7BC6}" srcOrd="3" destOrd="0" presId="urn:microsoft.com/office/officeart/2005/8/layout/hProcess9"/>
    <dgm:cxn modelId="{4E8D1A19-FCD1-EF4A-88D0-4A735E2F85F8}" type="presParOf" srcId="{583FE5E0-060A-1D49-97A1-FC4E865E5C76}" destId="{E7DF2F85-5FB2-FF4B-A87D-E52F2783CBEE}" srcOrd="4" destOrd="0" presId="urn:microsoft.com/office/officeart/2005/8/layout/hProcess9"/>
    <dgm:cxn modelId="{934328AC-51F9-C845-A24C-2EF85C2C20B3}" type="presParOf" srcId="{583FE5E0-060A-1D49-97A1-FC4E865E5C76}" destId="{2EB49530-A911-5644-BAD8-DDE2D8EEA00B}" srcOrd="5" destOrd="0" presId="urn:microsoft.com/office/officeart/2005/8/layout/hProcess9"/>
    <dgm:cxn modelId="{3D0B6EBF-816B-D944-B00A-361F7B714E1C}" type="presParOf" srcId="{583FE5E0-060A-1D49-97A1-FC4E865E5C76}" destId="{509101F2-7A45-B94A-8D83-14DDB141092D}" srcOrd="6" destOrd="0" presId="urn:microsoft.com/office/officeart/2005/8/layout/hProcess9"/>
    <dgm:cxn modelId="{8C99D4AB-75D3-1641-9AA6-2796A34DA8ED}" type="presParOf" srcId="{583FE5E0-060A-1D49-97A1-FC4E865E5C76}" destId="{58F07EB5-0555-0542-95D4-4D59F48C2DED}" srcOrd="7" destOrd="0" presId="urn:microsoft.com/office/officeart/2005/8/layout/hProcess9"/>
    <dgm:cxn modelId="{3C07F8D9-B2ED-7243-8AD5-5104DE8B25D0}" type="presParOf" srcId="{583FE5E0-060A-1D49-97A1-FC4E865E5C76}" destId="{09131FCD-5F5E-A641-9EC7-4DF09FA6176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C737C-4BB5-2D4A-930F-9642BBD4AD73}">
      <dgm:prSet phldrT="[Text]"/>
      <dgm:spPr/>
      <dgm:t>
        <a:bodyPr/>
        <a:lstStyle/>
        <a:p>
          <a:r>
            <a:rPr lang="en-US" dirty="0"/>
            <a:t>Monthly Invoice</a:t>
          </a:r>
        </a:p>
      </dgm:t>
    </dgm:pt>
    <dgm:pt modelId="{56CE1DD5-FDFB-4445-AC6E-19C47CDC0F21}" type="parTrans" cxnId="{CA2224C0-273F-304D-8D07-85CDD8CC4794}">
      <dgm:prSet/>
      <dgm:spPr/>
      <dgm:t>
        <a:bodyPr/>
        <a:lstStyle/>
        <a:p>
          <a:endParaRPr lang="en-US"/>
        </a:p>
      </dgm:t>
    </dgm:pt>
    <dgm:pt modelId="{DE1B6E9A-EDF4-BE4D-920C-AE92F8189CFB}" type="sibTrans" cxnId="{CA2224C0-273F-304D-8D07-85CDD8CC4794}">
      <dgm:prSet/>
      <dgm:spPr/>
      <dgm:t>
        <a:bodyPr/>
        <a:lstStyle/>
        <a:p>
          <a:endParaRPr lang="en-US"/>
        </a:p>
      </dgm:t>
    </dgm:pt>
    <dgm:pt modelId="{90E08E11-C3D8-BA4F-9AC6-CB1E688D5852}">
      <dgm:prSet phldrT="[Text]"/>
      <dgm:spPr/>
      <dgm:t>
        <a:bodyPr/>
        <a:lstStyle/>
        <a:p>
          <a:r>
            <a:rPr lang="en-US" dirty="0"/>
            <a:t>Market Product Invoice</a:t>
          </a:r>
        </a:p>
      </dgm:t>
    </dgm:pt>
    <dgm:pt modelId="{CF2C9B42-F694-384E-844E-AA582293419B}" type="parTrans" cxnId="{343D21FF-9A7F-464A-99A9-2CB5160ADAD6}">
      <dgm:prSet/>
      <dgm:spPr/>
      <dgm:t>
        <a:bodyPr/>
        <a:lstStyle/>
        <a:p>
          <a:endParaRPr lang="en-US"/>
        </a:p>
      </dgm:t>
    </dgm:pt>
    <dgm:pt modelId="{0E582D33-B88E-B642-90C5-4EFAF4E3F7C1}" type="sibTrans" cxnId="{343D21FF-9A7F-464A-99A9-2CB5160ADAD6}">
      <dgm:prSet/>
      <dgm:spPr/>
      <dgm:t>
        <a:bodyPr/>
        <a:lstStyle/>
        <a:p>
          <a:endParaRPr lang="en-US"/>
        </a:p>
      </dgm:t>
    </dgm:pt>
    <dgm:pt modelId="{4C59C7E0-9A23-1744-83D5-FB71CD1986BE}">
      <dgm:prSet phldrT="[Text]"/>
      <dgm:spPr/>
      <dgm:t>
        <a:bodyPr/>
        <a:lstStyle/>
        <a:p>
          <a:r>
            <a:rPr lang="en-US" dirty="0"/>
            <a:t>Confirmation Invoice</a:t>
          </a:r>
        </a:p>
      </dgm:t>
    </dgm:pt>
    <dgm:pt modelId="{642472F1-75A2-BE45-96EE-598F4399D201}" type="parTrans" cxnId="{D9A1920C-387E-CA4B-911B-A47B9BF010D8}">
      <dgm:prSet/>
      <dgm:spPr/>
      <dgm:t>
        <a:bodyPr/>
        <a:lstStyle/>
        <a:p>
          <a:endParaRPr lang="en-US"/>
        </a:p>
      </dgm:t>
    </dgm:pt>
    <dgm:pt modelId="{0A8ACF3B-F85F-794F-AEDA-FC536C4592D5}" type="sibTrans" cxnId="{D9A1920C-387E-CA4B-911B-A47B9BF010D8}">
      <dgm:prSet/>
      <dgm:spPr/>
      <dgm:t>
        <a:bodyPr/>
        <a:lstStyle/>
        <a:p>
          <a:endParaRPr lang="en-US"/>
        </a:p>
      </dgm:t>
    </dgm:pt>
    <dgm:pt modelId="{4641A561-B46F-004D-84E1-C22693630211}">
      <dgm:prSet phldrT="[Text]"/>
      <dgm:spPr/>
      <dgm:t>
        <a:bodyPr/>
        <a:lstStyle/>
        <a:p>
          <a:r>
            <a:rPr lang="en-US" dirty="0"/>
            <a:t>Prepayment of:</a:t>
          </a:r>
        </a:p>
      </dgm:t>
    </dgm:pt>
    <dgm:pt modelId="{B89864AB-449B-D743-B581-BE1B016CA0ED}" type="parTrans" cxnId="{BADCCDBC-81AF-BA48-AED0-A36DC3E6DC96}">
      <dgm:prSet/>
      <dgm:spPr/>
      <dgm:t>
        <a:bodyPr/>
        <a:lstStyle/>
        <a:p>
          <a:endParaRPr lang="en-US"/>
        </a:p>
      </dgm:t>
    </dgm:pt>
    <dgm:pt modelId="{FAA428AF-AE30-2546-90A6-2BC29B4D0387}" type="sibTrans" cxnId="{BADCCDBC-81AF-BA48-AED0-A36DC3E6DC96}">
      <dgm:prSet/>
      <dgm:spPr/>
      <dgm:t>
        <a:bodyPr/>
        <a:lstStyle/>
        <a:p>
          <a:endParaRPr lang="en-US"/>
        </a:p>
      </dgm:t>
    </dgm:pt>
    <dgm:pt modelId="{D8D0BFB4-E943-474D-B35A-37B364FAB5F4}">
      <dgm:prSet phldrT="[Text]"/>
      <dgm:spPr/>
      <dgm:t>
        <a:bodyPr/>
        <a:lstStyle/>
        <a:p>
          <a:r>
            <a:rPr lang="en-US" dirty="0"/>
            <a:t>System Product costs</a:t>
          </a:r>
        </a:p>
      </dgm:t>
    </dgm:pt>
    <dgm:pt modelId="{26BD9661-7202-3F43-B8B0-14016EF3F317}" type="parTrans" cxnId="{38D5B222-6560-DE48-BF57-8DB142988358}">
      <dgm:prSet/>
      <dgm:spPr/>
      <dgm:t>
        <a:bodyPr/>
        <a:lstStyle/>
        <a:p>
          <a:endParaRPr lang="en-US"/>
        </a:p>
      </dgm:t>
    </dgm:pt>
    <dgm:pt modelId="{820FDCE2-4760-5F46-9A9D-6B91EA3B8EFC}" type="sibTrans" cxnId="{38D5B222-6560-DE48-BF57-8DB142988358}">
      <dgm:prSet/>
      <dgm:spPr/>
      <dgm:t>
        <a:bodyPr/>
        <a:lstStyle/>
        <a:p>
          <a:endParaRPr lang="en-US"/>
        </a:p>
      </dgm:t>
    </dgm:pt>
    <dgm:pt modelId="{AC0D89F0-3BA0-2D40-AD2C-F9B9833346BA}">
      <dgm:prSet phldrT="[Text]"/>
      <dgm:spPr/>
      <dgm:t>
        <a:bodyPr/>
        <a:lstStyle/>
        <a:p>
          <a:r>
            <a:rPr lang="en-US" dirty="0"/>
            <a:t>All Delivery Fees</a:t>
          </a:r>
        </a:p>
      </dgm:t>
    </dgm:pt>
    <dgm:pt modelId="{ED6E9854-F71E-A741-AE3A-EBE9D8F72537}" type="parTrans" cxnId="{9E991833-CEDB-7F42-9564-ACDDE7D25186}">
      <dgm:prSet/>
      <dgm:spPr/>
      <dgm:t>
        <a:bodyPr/>
        <a:lstStyle/>
        <a:p>
          <a:endParaRPr lang="en-US"/>
        </a:p>
      </dgm:t>
    </dgm:pt>
    <dgm:pt modelId="{57ED4D09-8195-EE45-8508-F6F9AFCDDE97}" type="sibTrans" cxnId="{9E991833-CEDB-7F42-9564-ACDDE7D25186}">
      <dgm:prSet/>
      <dgm:spPr/>
      <dgm:t>
        <a:bodyPr/>
        <a:lstStyle/>
        <a:p>
          <a:endParaRPr lang="en-US"/>
        </a:p>
      </dgm:t>
    </dgm:pt>
    <dgm:pt modelId="{B56E53F0-226D-D849-844B-D06F8DD50346}">
      <dgm:prSet phldrT="[Text]"/>
      <dgm:spPr/>
      <dgm:t>
        <a:bodyPr/>
        <a:lstStyle/>
        <a:p>
          <a:r>
            <a:rPr lang="en-US" dirty="0"/>
            <a:t>Prior Deviation Charges</a:t>
          </a:r>
        </a:p>
      </dgm:t>
    </dgm:pt>
    <dgm:pt modelId="{8C1C2A75-2E7C-2F4B-8CB9-FFD4A313E47A}" type="parTrans" cxnId="{7E9BA034-13F7-CA49-8400-DD70F7735379}">
      <dgm:prSet/>
      <dgm:spPr/>
      <dgm:t>
        <a:bodyPr/>
        <a:lstStyle/>
        <a:p>
          <a:endParaRPr lang="en-US"/>
        </a:p>
      </dgm:t>
    </dgm:pt>
    <dgm:pt modelId="{D4DF243E-03AE-724E-94D6-F9EF7356B73A}" type="sibTrans" cxnId="{7E9BA034-13F7-CA49-8400-DD70F7735379}">
      <dgm:prSet/>
      <dgm:spPr/>
      <dgm:t>
        <a:bodyPr/>
        <a:lstStyle/>
        <a:p>
          <a:endParaRPr lang="en-US"/>
        </a:p>
      </dgm:t>
    </dgm:pt>
    <dgm:pt modelId="{57EFF468-0902-9142-B62D-3A8F9ED61640}">
      <dgm:prSet phldrT="[Text]"/>
      <dgm:spPr/>
      <dgm:t>
        <a:bodyPr/>
        <a:lstStyle/>
        <a:p>
          <a:r>
            <a:rPr lang="en-US" dirty="0"/>
            <a:t>Credit for prior Remarketed Product</a:t>
          </a:r>
        </a:p>
      </dgm:t>
    </dgm:pt>
    <dgm:pt modelId="{B80618C1-F598-9F4A-9341-6803D33A6662}" type="parTrans" cxnId="{C4E7EF0C-6D51-354C-AB85-F1925655B77D}">
      <dgm:prSet/>
      <dgm:spPr/>
      <dgm:t>
        <a:bodyPr/>
        <a:lstStyle/>
        <a:p>
          <a:endParaRPr lang="en-US"/>
        </a:p>
      </dgm:t>
    </dgm:pt>
    <dgm:pt modelId="{8B13043B-53A6-A64C-A753-B29F0D83CDDC}" type="sibTrans" cxnId="{C4E7EF0C-6D51-354C-AB85-F1925655B77D}">
      <dgm:prSet/>
      <dgm:spPr/>
      <dgm:t>
        <a:bodyPr/>
        <a:lstStyle/>
        <a:p>
          <a:endParaRPr lang="en-US"/>
        </a:p>
      </dgm:t>
    </dgm:pt>
    <dgm:pt modelId="{BB2B6A35-E892-004B-9604-36DAF5BC637F}">
      <dgm:prSet phldrT="[Text]"/>
      <dgm:spPr/>
      <dgm:t>
        <a:bodyPr/>
        <a:lstStyle/>
        <a:p>
          <a:r>
            <a:rPr lang="en-US" dirty="0"/>
            <a:t>Prepayment of Indicative Price for Market Product</a:t>
          </a:r>
        </a:p>
      </dgm:t>
    </dgm:pt>
    <dgm:pt modelId="{146BF06C-0849-CC4E-A12A-963DA5FBCC9A}" type="parTrans" cxnId="{35FE0A38-7E9A-B148-AD23-F2CB00523756}">
      <dgm:prSet/>
      <dgm:spPr/>
      <dgm:t>
        <a:bodyPr/>
        <a:lstStyle/>
        <a:p>
          <a:endParaRPr lang="en-US"/>
        </a:p>
      </dgm:t>
    </dgm:pt>
    <dgm:pt modelId="{AE740B9B-E34F-4849-8155-69752986F3A4}" type="sibTrans" cxnId="{35FE0A38-7E9A-B148-AD23-F2CB00523756}">
      <dgm:prSet/>
      <dgm:spPr/>
      <dgm:t>
        <a:bodyPr/>
        <a:lstStyle/>
        <a:p>
          <a:endParaRPr lang="en-US"/>
        </a:p>
      </dgm:t>
    </dgm:pt>
    <dgm:pt modelId="{C235D6C9-940C-0840-82B6-04FFD0CE3D22}">
      <dgm:prSet phldrT="[Text]"/>
      <dgm:spPr/>
      <dgm:t>
        <a:bodyPr/>
        <a:lstStyle/>
        <a:p>
          <a:r>
            <a:rPr lang="en-US" dirty="0"/>
            <a:t>True-up from Market Product Invoice</a:t>
          </a:r>
        </a:p>
      </dgm:t>
    </dgm:pt>
    <dgm:pt modelId="{A3D0543C-F76C-7F49-8A8E-C06C63AFE59E}" type="parTrans" cxnId="{6B221720-2AD9-6A4B-9C5F-897A735DFA1D}">
      <dgm:prSet/>
      <dgm:spPr/>
      <dgm:t>
        <a:bodyPr/>
        <a:lstStyle/>
        <a:p>
          <a:endParaRPr lang="en-US"/>
        </a:p>
      </dgm:t>
    </dgm:pt>
    <dgm:pt modelId="{DB0F5310-AA92-AC4F-AD1F-61E5ADE9486F}" type="sibTrans" cxnId="{6B221720-2AD9-6A4B-9C5F-897A735DFA1D}">
      <dgm:prSet/>
      <dgm:spPr/>
      <dgm:t>
        <a:bodyPr/>
        <a:lstStyle/>
        <a:p>
          <a:endParaRPr lang="en-US"/>
        </a:p>
      </dgm:t>
    </dgm:pt>
    <dgm:pt modelId="{61782910-90B1-9F47-A3DE-5CB0B4D69433}">
      <dgm:prSet phldrT="[Text]"/>
      <dgm:spPr/>
      <dgm:t>
        <a:bodyPr/>
        <a:lstStyle/>
        <a:p>
          <a:r>
            <a:rPr lang="en-US" dirty="0"/>
            <a:t>Transmission, taxes, environmental compliance, resource adequacy</a:t>
          </a:r>
        </a:p>
      </dgm:t>
    </dgm:pt>
    <dgm:pt modelId="{78D48C54-39A4-634C-A0FF-958BC240F1FC}" type="parTrans" cxnId="{4D44952D-E1A3-4242-82D1-9134D854A676}">
      <dgm:prSet/>
      <dgm:spPr/>
      <dgm:t>
        <a:bodyPr/>
        <a:lstStyle/>
        <a:p>
          <a:endParaRPr lang="en-US"/>
        </a:p>
      </dgm:t>
    </dgm:pt>
    <dgm:pt modelId="{69D3689C-7AA7-4646-97E2-71C31BEE1948}" type="sibTrans" cxnId="{4D44952D-E1A3-4242-82D1-9134D854A676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8CBE5A61-F460-5D45-8CAE-EEF5B8E2F490}" type="pres">
      <dgm:prSet presAssocID="{34EC737C-4BB5-2D4A-930F-9642BBD4AD7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A0A5721-CEEC-654F-81F6-BD932CC1889D}" type="pres">
      <dgm:prSet presAssocID="{34EC737C-4BB5-2D4A-930F-9642BBD4AD73}" presName="childText" presStyleLbl="revTx" presStyleIdx="0" presStyleCnt="3">
        <dgm:presLayoutVars>
          <dgm:bulletEnabled val="1"/>
        </dgm:presLayoutVars>
      </dgm:prSet>
      <dgm:spPr/>
    </dgm:pt>
    <dgm:pt modelId="{CA4F464E-3BDC-BF4C-9C86-7D9D52DB14C1}" type="pres">
      <dgm:prSet presAssocID="{90E08E11-C3D8-BA4F-9AC6-CB1E688D58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ECC238-0F93-A547-A865-B0DC2E5DE1DD}" type="pres">
      <dgm:prSet presAssocID="{90E08E11-C3D8-BA4F-9AC6-CB1E688D5852}" presName="childText" presStyleLbl="revTx" presStyleIdx="1" presStyleCnt="3">
        <dgm:presLayoutVars>
          <dgm:bulletEnabled val="1"/>
        </dgm:presLayoutVars>
      </dgm:prSet>
      <dgm:spPr/>
    </dgm:pt>
    <dgm:pt modelId="{81C2FB70-1C82-224D-A2B2-D4A35A1E2E9B}" type="pres">
      <dgm:prSet presAssocID="{4C59C7E0-9A23-1744-83D5-FB71CD1986B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43CF535-465A-B74B-B5FA-AF8B5A0B0AC3}" type="pres">
      <dgm:prSet presAssocID="{4C59C7E0-9A23-1744-83D5-FB71CD1986B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25B8F0C-0894-E948-A8EE-377FF07E6E3A}" type="presOf" srcId="{4641A561-B46F-004D-84E1-C22693630211}" destId="{8A0A5721-CEEC-654F-81F6-BD932CC1889D}" srcOrd="0" destOrd="0" presId="urn:microsoft.com/office/officeart/2005/8/layout/vList2"/>
    <dgm:cxn modelId="{D9A1920C-387E-CA4B-911B-A47B9BF010D8}" srcId="{FB6C51FF-CC37-DC4B-BD08-7895121898F1}" destId="{4C59C7E0-9A23-1744-83D5-FB71CD1986BE}" srcOrd="2" destOrd="0" parTransId="{642472F1-75A2-BE45-96EE-598F4399D201}" sibTransId="{0A8ACF3B-F85F-794F-AEDA-FC536C4592D5}"/>
    <dgm:cxn modelId="{C4E7EF0C-6D51-354C-AB85-F1925655B77D}" srcId="{34EC737C-4BB5-2D4A-930F-9642BBD4AD73}" destId="{57EFF468-0902-9142-B62D-3A8F9ED61640}" srcOrd="2" destOrd="0" parTransId="{B80618C1-F598-9F4A-9341-6803D33A6662}" sibTransId="{8B13043B-53A6-A64C-A753-B29F0D83CDDC}"/>
    <dgm:cxn modelId="{58AEF01F-0086-4846-90D9-E26DECE21B46}" type="presOf" srcId="{4C59C7E0-9A23-1744-83D5-FB71CD1986BE}" destId="{81C2FB70-1C82-224D-A2B2-D4A35A1E2E9B}" srcOrd="0" destOrd="0" presId="urn:microsoft.com/office/officeart/2005/8/layout/vList2"/>
    <dgm:cxn modelId="{6B221720-2AD9-6A4B-9C5F-897A735DFA1D}" srcId="{4C59C7E0-9A23-1744-83D5-FB71CD1986BE}" destId="{C235D6C9-940C-0840-82B6-04FFD0CE3D22}" srcOrd="0" destOrd="0" parTransId="{A3D0543C-F76C-7F49-8A8E-C06C63AFE59E}" sibTransId="{DB0F5310-AA92-AC4F-AD1F-61E5ADE9486F}"/>
    <dgm:cxn modelId="{38D5B222-6560-DE48-BF57-8DB142988358}" srcId="{4641A561-B46F-004D-84E1-C22693630211}" destId="{D8D0BFB4-E943-474D-B35A-37B364FAB5F4}" srcOrd="0" destOrd="0" parTransId="{26BD9661-7202-3F43-B8B0-14016EF3F317}" sibTransId="{820FDCE2-4760-5F46-9A9D-6B91EA3B8EFC}"/>
    <dgm:cxn modelId="{4D44952D-E1A3-4242-82D1-9134D854A676}" srcId="{4641A561-B46F-004D-84E1-C22693630211}" destId="{61782910-90B1-9F47-A3DE-5CB0B4D69433}" srcOrd="2" destOrd="0" parTransId="{78D48C54-39A4-634C-A0FF-958BC240F1FC}" sibTransId="{69D3689C-7AA7-4646-97E2-71C31BEE1948}"/>
    <dgm:cxn modelId="{9E991833-CEDB-7F42-9564-ACDDE7D25186}" srcId="{4641A561-B46F-004D-84E1-C22693630211}" destId="{AC0D89F0-3BA0-2D40-AD2C-F9B9833346BA}" srcOrd="1" destOrd="0" parTransId="{ED6E9854-F71E-A741-AE3A-EBE9D8F72537}" sibTransId="{57ED4D09-8195-EE45-8508-F6F9AFCDDE97}"/>
    <dgm:cxn modelId="{7E9BA034-13F7-CA49-8400-DD70F7735379}" srcId="{34EC737C-4BB5-2D4A-930F-9642BBD4AD73}" destId="{B56E53F0-226D-D849-844B-D06F8DD50346}" srcOrd="1" destOrd="0" parTransId="{8C1C2A75-2E7C-2F4B-8CB9-FFD4A313E47A}" sibTransId="{D4DF243E-03AE-724E-94D6-F9EF7356B73A}"/>
    <dgm:cxn modelId="{35FE0A38-7E9A-B148-AD23-F2CB00523756}" srcId="{90E08E11-C3D8-BA4F-9AC6-CB1E688D5852}" destId="{BB2B6A35-E892-004B-9604-36DAF5BC637F}" srcOrd="0" destOrd="0" parTransId="{146BF06C-0849-CC4E-A12A-963DA5FBCC9A}" sibTransId="{AE740B9B-E34F-4849-8155-69752986F3A4}"/>
    <dgm:cxn modelId="{8C0ACD45-DEA4-AC48-9348-5BE16F468935}" type="presOf" srcId="{61782910-90B1-9F47-A3DE-5CB0B4D69433}" destId="{8A0A5721-CEEC-654F-81F6-BD932CC1889D}" srcOrd="0" destOrd="3" presId="urn:microsoft.com/office/officeart/2005/8/layout/vList2"/>
    <dgm:cxn modelId="{ED076E5C-FB0E-1842-9027-DF62A53B47BE}" type="presOf" srcId="{AC0D89F0-3BA0-2D40-AD2C-F9B9833346BA}" destId="{8A0A5721-CEEC-654F-81F6-BD932CC1889D}" srcOrd="0" destOrd="2" presId="urn:microsoft.com/office/officeart/2005/8/layout/vList2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92D73A89-2BA6-CE48-A5A7-D9DBC06D4B08}" type="presOf" srcId="{34EC737C-4BB5-2D4A-930F-9642BBD4AD73}" destId="{8CBE5A61-F460-5D45-8CAE-EEF5B8E2F490}" srcOrd="0" destOrd="0" presId="urn:microsoft.com/office/officeart/2005/8/layout/vList2"/>
    <dgm:cxn modelId="{01F04A97-F2F1-8348-9E94-FB36C4DC816E}" type="presOf" srcId="{90E08E11-C3D8-BA4F-9AC6-CB1E688D5852}" destId="{CA4F464E-3BDC-BF4C-9C86-7D9D52DB14C1}" srcOrd="0" destOrd="0" presId="urn:microsoft.com/office/officeart/2005/8/layout/vList2"/>
    <dgm:cxn modelId="{80AFAE9E-F412-9F43-91D0-9898569C9124}" type="presOf" srcId="{B56E53F0-226D-D849-844B-D06F8DD50346}" destId="{8A0A5721-CEEC-654F-81F6-BD932CC1889D}" srcOrd="0" destOrd="4" presId="urn:microsoft.com/office/officeart/2005/8/layout/vList2"/>
    <dgm:cxn modelId="{94355F9F-54DA-394E-A077-158A96E23245}" type="presOf" srcId="{D8D0BFB4-E943-474D-B35A-37B364FAB5F4}" destId="{8A0A5721-CEEC-654F-81F6-BD932CC1889D}" srcOrd="0" destOrd="1" presId="urn:microsoft.com/office/officeart/2005/8/layout/vList2"/>
    <dgm:cxn modelId="{BADCCDBC-81AF-BA48-AED0-A36DC3E6DC96}" srcId="{34EC737C-4BB5-2D4A-930F-9642BBD4AD73}" destId="{4641A561-B46F-004D-84E1-C22693630211}" srcOrd="0" destOrd="0" parTransId="{B89864AB-449B-D743-B581-BE1B016CA0ED}" sibTransId="{FAA428AF-AE30-2546-90A6-2BC29B4D0387}"/>
    <dgm:cxn modelId="{CA2224C0-273F-304D-8D07-85CDD8CC4794}" srcId="{FB6C51FF-CC37-DC4B-BD08-7895121898F1}" destId="{34EC737C-4BB5-2D4A-930F-9642BBD4AD73}" srcOrd="0" destOrd="0" parTransId="{56CE1DD5-FDFB-4445-AC6E-19C47CDC0F21}" sibTransId="{DE1B6E9A-EDF4-BE4D-920C-AE92F8189CFB}"/>
    <dgm:cxn modelId="{DC8B1FD5-FF89-9045-8DB8-B17D4C995714}" type="presOf" srcId="{BB2B6A35-E892-004B-9604-36DAF5BC637F}" destId="{B2ECC238-0F93-A547-A865-B0DC2E5DE1DD}" srcOrd="0" destOrd="0" presId="urn:microsoft.com/office/officeart/2005/8/layout/vList2"/>
    <dgm:cxn modelId="{3F107BFD-2F48-9142-BB47-456EBCA3D1BF}" type="presOf" srcId="{57EFF468-0902-9142-B62D-3A8F9ED61640}" destId="{8A0A5721-CEEC-654F-81F6-BD932CC1889D}" srcOrd="0" destOrd="5" presId="urn:microsoft.com/office/officeart/2005/8/layout/vList2"/>
    <dgm:cxn modelId="{6FF194FE-D644-6E41-A27D-13CAA7C18CC9}" type="presOf" srcId="{C235D6C9-940C-0840-82B6-04FFD0CE3D22}" destId="{B43CF535-465A-B74B-B5FA-AF8B5A0B0AC3}" srcOrd="0" destOrd="0" presId="urn:microsoft.com/office/officeart/2005/8/layout/vList2"/>
    <dgm:cxn modelId="{343D21FF-9A7F-464A-99A9-2CB5160ADAD6}" srcId="{FB6C51FF-CC37-DC4B-BD08-7895121898F1}" destId="{90E08E11-C3D8-BA4F-9AC6-CB1E688D5852}" srcOrd="1" destOrd="0" parTransId="{CF2C9B42-F694-384E-844E-AA582293419B}" sibTransId="{0E582D33-B88E-B642-90C5-4EFAF4E3F7C1}"/>
    <dgm:cxn modelId="{E3A33E93-E57E-C84F-9D64-D3E6742D9145}" type="presParOf" srcId="{B784716E-D271-5B4B-8838-133D77AD30D9}" destId="{8CBE5A61-F460-5D45-8CAE-EEF5B8E2F490}" srcOrd="0" destOrd="0" presId="urn:microsoft.com/office/officeart/2005/8/layout/vList2"/>
    <dgm:cxn modelId="{07C91B9D-1B48-B14E-A4C4-3E5DE379118A}" type="presParOf" srcId="{B784716E-D271-5B4B-8838-133D77AD30D9}" destId="{8A0A5721-CEEC-654F-81F6-BD932CC1889D}" srcOrd="1" destOrd="0" presId="urn:microsoft.com/office/officeart/2005/8/layout/vList2"/>
    <dgm:cxn modelId="{FCCE57A8-6471-C646-BFEC-5C9BAE0FD514}" type="presParOf" srcId="{B784716E-D271-5B4B-8838-133D77AD30D9}" destId="{CA4F464E-3BDC-BF4C-9C86-7D9D52DB14C1}" srcOrd="2" destOrd="0" presId="urn:microsoft.com/office/officeart/2005/8/layout/vList2"/>
    <dgm:cxn modelId="{18FDB72E-3246-E54A-A827-355F3D0A6D22}" type="presParOf" srcId="{B784716E-D271-5B4B-8838-133D77AD30D9}" destId="{B2ECC238-0F93-A547-A865-B0DC2E5DE1DD}" srcOrd="3" destOrd="0" presId="urn:microsoft.com/office/officeart/2005/8/layout/vList2"/>
    <dgm:cxn modelId="{96B80414-565A-4049-B5AA-87519226C77A}" type="presParOf" srcId="{B784716E-D271-5B4B-8838-133D77AD30D9}" destId="{81C2FB70-1C82-224D-A2B2-D4A35A1E2E9B}" srcOrd="4" destOrd="0" presId="urn:microsoft.com/office/officeart/2005/8/layout/vList2"/>
    <dgm:cxn modelId="{D4A94412-19DB-974F-BBEA-EF48BB7305B6}" type="presParOf" srcId="{B784716E-D271-5B4B-8838-133D77AD30D9}" destId="{B43CF535-465A-B74B-B5FA-AF8B5A0B0AC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F9B6E7-9F9E-404C-B19A-504478842212}">
      <dgm:prSet phldrT="[Text]"/>
      <dgm:spPr/>
      <dgm:t>
        <a:bodyPr/>
        <a:lstStyle/>
        <a:p>
          <a:r>
            <a:rPr lang="en-US" dirty="0"/>
            <a:t>Variable Performance Assurance</a:t>
          </a:r>
        </a:p>
      </dgm:t>
    </dgm:pt>
    <dgm:pt modelId="{39EB6AD7-B990-2849-8B50-E3A4A18471D8}" type="parTrans" cxnId="{09595409-699D-064E-ADDB-FCAB75D125A3}">
      <dgm:prSet/>
      <dgm:spPr/>
      <dgm:t>
        <a:bodyPr/>
        <a:lstStyle/>
        <a:p>
          <a:endParaRPr lang="en-US"/>
        </a:p>
      </dgm:t>
    </dgm:pt>
    <dgm:pt modelId="{50229730-C74E-9844-B813-E0156B216F15}" type="sibTrans" cxnId="{09595409-699D-064E-ADDB-FCAB75D125A3}">
      <dgm:prSet/>
      <dgm:spPr/>
      <dgm:t>
        <a:bodyPr/>
        <a:lstStyle/>
        <a:p>
          <a:endParaRPr lang="en-US"/>
        </a:p>
      </dgm:t>
    </dgm:pt>
    <dgm:pt modelId="{CDF56CD3-7485-A645-918C-5410543CC24B}">
      <dgm:prSet phldrT="[Text]"/>
      <dgm:spPr/>
      <dgm:t>
        <a:bodyPr/>
        <a:lstStyle/>
        <a:p>
          <a:r>
            <a:rPr lang="en-US" dirty="0"/>
            <a:t>Potential Future Exposure on System Product</a:t>
          </a:r>
        </a:p>
      </dgm:t>
    </dgm:pt>
    <dgm:pt modelId="{0CA5C859-6250-6B47-A536-637F7EC2B972}" type="parTrans" cxnId="{14060545-1CD7-7C40-93B8-4772088F2EF4}">
      <dgm:prSet/>
      <dgm:spPr/>
      <dgm:t>
        <a:bodyPr/>
        <a:lstStyle/>
        <a:p>
          <a:endParaRPr lang="en-US"/>
        </a:p>
      </dgm:t>
    </dgm:pt>
    <dgm:pt modelId="{0C4DE28A-1EFD-374D-A94B-2CEDAF7B7F44}" type="sibTrans" cxnId="{14060545-1CD7-7C40-93B8-4772088F2EF4}">
      <dgm:prSet/>
      <dgm:spPr/>
      <dgm:t>
        <a:bodyPr/>
        <a:lstStyle/>
        <a:p>
          <a:endParaRPr lang="en-US"/>
        </a:p>
      </dgm:t>
    </dgm:pt>
    <dgm:pt modelId="{34EC737C-4BB5-2D4A-930F-9642BBD4AD73}">
      <dgm:prSet phldrT="[Text]"/>
      <dgm:spPr/>
      <dgm:t>
        <a:bodyPr/>
        <a:lstStyle/>
        <a:p>
          <a:r>
            <a:rPr lang="en-US" dirty="0"/>
            <a:t>Fixed Performance Assurance</a:t>
          </a:r>
        </a:p>
      </dgm:t>
    </dgm:pt>
    <dgm:pt modelId="{56CE1DD5-FDFB-4445-AC6E-19C47CDC0F21}" type="parTrans" cxnId="{CA2224C0-273F-304D-8D07-85CDD8CC4794}">
      <dgm:prSet/>
      <dgm:spPr/>
      <dgm:t>
        <a:bodyPr/>
        <a:lstStyle/>
        <a:p>
          <a:endParaRPr lang="en-US"/>
        </a:p>
      </dgm:t>
    </dgm:pt>
    <dgm:pt modelId="{DE1B6E9A-EDF4-BE4D-920C-AE92F8189CFB}" type="sibTrans" cxnId="{CA2224C0-273F-304D-8D07-85CDD8CC4794}">
      <dgm:prSet/>
      <dgm:spPr/>
      <dgm:t>
        <a:bodyPr/>
        <a:lstStyle/>
        <a:p>
          <a:endParaRPr lang="en-US"/>
        </a:p>
      </dgm:t>
    </dgm:pt>
    <dgm:pt modelId="{A6988703-5005-CF40-BF61-1296F3028A7F}">
      <dgm:prSet phldrT="[Text]"/>
      <dgm:spPr/>
      <dgm:t>
        <a:bodyPr/>
        <a:lstStyle/>
        <a:p>
          <a:r>
            <a:rPr lang="en-US" dirty="0"/>
            <a:t>District Delivery Fee (~$4,380,000)</a:t>
          </a:r>
        </a:p>
      </dgm:t>
    </dgm:pt>
    <dgm:pt modelId="{15BC0C16-7D06-5942-99D0-F50888780B65}" type="parTrans" cxnId="{E6FA9125-5294-1D4B-B8BB-CA0224B4C6D0}">
      <dgm:prSet/>
      <dgm:spPr/>
      <dgm:t>
        <a:bodyPr/>
        <a:lstStyle/>
        <a:p>
          <a:endParaRPr lang="en-US"/>
        </a:p>
      </dgm:t>
    </dgm:pt>
    <dgm:pt modelId="{CA9E77FE-FC82-E441-936C-1F8180D56953}" type="sibTrans" cxnId="{E6FA9125-5294-1D4B-B8BB-CA0224B4C6D0}">
      <dgm:prSet/>
      <dgm:spPr/>
      <dgm:t>
        <a:bodyPr/>
        <a:lstStyle/>
        <a:p>
          <a:endParaRPr lang="en-US"/>
        </a:p>
      </dgm:t>
    </dgm:pt>
    <dgm:pt modelId="{23C5DBFC-10F9-B541-A847-18A3096950EC}">
      <dgm:prSet phldrT="[Text]"/>
      <dgm:spPr/>
      <dgm:t>
        <a:bodyPr/>
        <a:lstStyle/>
        <a:p>
          <a:r>
            <a:rPr lang="en-US" dirty="0"/>
            <a:t>Parent Guaranty from Allrise Capital Inc.</a:t>
          </a:r>
        </a:p>
      </dgm:t>
    </dgm:pt>
    <dgm:pt modelId="{236C3BD8-398C-884A-AF7A-F798ABB22299}" type="parTrans" cxnId="{317A4FD4-2FDB-5F47-BE9F-6305E7C8A60E}">
      <dgm:prSet/>
      <dgm:spPr/>
      <dgm:t>
        <a:bodyPr/>
        <a:lstStyle/>
        <a:p>
          <a:endParaRPr lang="en-US"/>
        </a:p>
      </dgm:t>
    </dgm:pt>
    <dgm:pt modelId="{02F063F7-4593-E34A-80BC-81DE202F2117}" type="sibTrans" cxnId="{317A4FD4-2FDB-5F47-BE9F-6305E7C8A60E}">
      <dgm:prSet/>
      <dgm:spPr/>
      <dgm:t>
        <a:bodyPr/>
        <a:lstStyle/>
        <a:p>
          <a:endParaRPr lang="en-US"/>
        </a:p>
      </dgm:t>
    </dgm:pt>
    <dgm:pt modelId="{F0DBF2EB-2F1B-4046-B985-C30E79F78C63}">
      <dgm:prSet phldrT="[Text]"/>
      <dgm:spPr/>
      <dgm:t>
        <a:bodyPr/>
        <a:lstStyle/>
        <a:p>
          <a:r>
            <a:rPr lang="en-US" dirty="0"/>
            <a:t>Form of Performance Assurance</a:t>
          </a:r>
        </a:p>
      </dgm:t>
    </dgm:pt>
    <dgm:pt modelId="{752AFB5A-1A6D-E044-BC7D-61C9AF2F890A}" type="parTrans" cxnId="{F9428AA1-F116-984A-A5F0-C08F6D45D997}">
      <dgm:prSet/>
      <dgm:spPr/>
      <dgm:t>
        <a:bodyPr/>
        <a:lstStyle/>
        <a:p>
          <a:endParaRPr lang="en-US"/>
        </a:p>
      </dgm:t>
    </dgm:pt>
    <dgm:pt modelId="{7D3FCFAF-254F-CE4D-BC6C-21C5A749C8DD}" type="sibTrans" cxnId="{F9428AA1-F116-984A-A5F0-C08F6D45D997}">
      <dgm:prSet/>
      <dgm:spPr/>
      <dgm:t>
        <a:bodyPr/>
        <a:lstStyle/>
        <a:p>
          <a:endParaRPr lang="en-US"/>
        </a:p>
      </dgm:t>
    </dgm:pt>
    <dgm:pt modelId="{6B9D7068-4E3B-9B42-807F-49E33AF6CA0E}">
      <dgm:prSet phldrT="[Text]"/>
      <dgm:spPr/>
      <dgm:t>
        <a:bodyPr/>
        <a:lstStyle/>
        <a:p>
          <a:r>
            <a:rPr lang="en-US" dirty="0"/>
            <a:t>Letter of Credit issued or confirmed by Qualified Institution</a:t>
          </a:r>
        </a:p>
      </dgm:t>
    </dgm:pt>
    <dgm:pt modelId="{995BA6D1-545A-AD4B-8633-043D8F5092BC}" type="parTrans" cxnId="{AE9A97FC-E712-5648-BB76-9B63A4AAD46C}">
      <dgm:prSet/>
      <dgm:spPr/>
      <dgm:t>
        <a:bodyPr/>
        <a:lstStyle/>
        <a:p>
          <a:endParaRPr lang="en-US"/>
        </a:p>
      </dgm:t>
    </dgm:pt>
    <dgm:pt modelId="{25D5B29B-67BE-4348-A8D5-A7ED6B409C54}" type="sibTrans" cxnId="{AE9A97FC-E712-5648-BB76-9B63A4AAD46C}">
      <dgm:prSet/>
      <dgm:spPr/>
      <dgm:t>
        <a:bodyPr/>
        <a:lstStyle/>
        <a:p>
          <a:endParaRPr lang="en-US"/>
        </a:p>
      </dgm:t>
    </dgm:pt>
    <dgm:pt modelId="{857F7789-7AE5-0C48-89D5-07158F8E5857}">
      <dgm:prSet phldrT="[Text]"/>
      <dgm:spPr/>
      <dgm:t>
        <a:bodyPr/>
        <a:lstStyle/>
        <a:p>
          <a:r>
            <a:rPr lang="en-US" dirty="0"/>
            <a:t>Market Delivery Fee (~$2M)</a:t>
          </a:r>
        </a:p>
      </dgm:t>
    </dgm:pt>
    <dgm:pt modelId="{87F0734D-7A3F-DA46-9428-AAA3677DD7A3}" type="parTrans" cxnId="{F325A2B4-3946-E647-97C9-9DB59D78D6A4}">
      <dgm:prSet/>
      <dgm:spPr/>
      <dgm:t>
        <a:bodyPr/>
        <a:lstStyle/>
        <a:p>
          <a:endParaRPr lang="en-US"/>
        </a:p>
      </dgm:t>
    </dgm:pt>
    <dgm:pt modelId="{6B3285FD-EF1A-2A4B-B32D-2B9E7DF4DA74}" type="sibTrans" cxnId="{F325A2B4-3946-E647-97C9-9DB59D78D6A4}">
      <dgm:prSet/>
      <dgm:spPr/>
      <dgm:t>
        <a:bodyPr/>
        <a:lstStyle/>
        <a:p>
          <a:endParaRPr lang="en-US"/>
        </a:p>
      </dgm:t>
    </dgm:pt>
    <dgm:pt modelId="{002F40A3-F06A-9F43-B05A-5E59364EEE6D}">
      <dgm:prSet phldrT="[Text]"/>
      <dgm:spPr/>
      <dgm:t>
        <a:bodyPr/>
        <a:lstStyle/>
        <a:p>
          <a:r>
            <a:rPr lang="en-US" dirty="0"/>
            <a:t>System Product (~$4M)</a:t>
          </a:r>
        </a:p>
      </dgm:t>
    </dgm:pt>
    <dgm:pt modelId="{6046279F-3CA4-7240-A966-8D978BC823A0}" type="parTrans" cxnId="{9E25EF04-D8C8-EC44-BCB5-B95633165787}">
      <dgm:prSet/>
      <dgm:spPr/>
      <dgm:t>
        <a:bodyPr/>
        <a:lstStyle/>
        <a:p>
          <a:endParaRPr lang="en-US"/>
        </a:p>
      </dgm:t>
    </dgm:pt>
    <dgm:pt modelId="{424F2B2C-8F9B-8948-BC41-AE87B2FD2C2C}" type="sibTrans" cxnId="{9E25EF04-D8C8-EC44-BCB5-B95633165787}">
      <dgm:prSet/>
      <dgm:spPr/>
      <dgm:t>
        <a:bodyPr/>
        <a:lstStyle/>
        <a:p>
          <a:endParaRPr lang="en-US"/>
        </a:p>
      </dgm:t>
    </dgm:pt>
    <dgm:pt modelId="{ECE356F0-9755-5B46-8DC3-B615C0982729}">
      <dgm:prSet phldrT="[Text]"/>
      <dgm:spPr/>
      <dgm:t>
        <a:bodyPr/>
        <a:lstStyle/>
        <a:p>
          <a:r>
            <a:rPr lang="en-US" dirty="0"/>
            <a:t>Deviation Charges (~$50k)</a:t>
          </a:r>
        </a:p>
      </dgm:t>
    </dgm:pt>
    <dgm:pt modelId="{C75FD945-30F3-1047-A7F8-D800E18FBAEC}" type="parTrans" cxnId="{2FEBBBF8-CF2D-AA44-B193-F52F1C682B15}">
      <dgm:prSet/>
      <dgm:spPr/>
      <dgm:t>
        <a:bodyPr/>
        <a:lstStyle/>
        <a:p>
          <a:endParaRPr lang="en-US"/>
        </a:p>
      </dgm:t>
    </dgm:pt>
    <dgm:pt modelId="{37F74E1A-371A-9543-8F5F-B60A19580705}" type="sibTrans" cxnId="{2FEBBBF8-CF2D-AA44-B193-F52F1C682B15}">
      <dgm:prSet/>
      <dgm:spPr/>
      <dgm:t>
        <a:bodyPr/>
        <a:lstStyle/>
        <a:p>
          <a:endParaRPr lang="en-US"/>
        </a:p>
      </dgm:t>
    </dgm:pt>
    <dgm:pt modelId="{5BADC4C9-D5F5-054E-ABEF-3B9AF54735A5}">
      <dgm:prSet phldrT="[Text]"/>
      <dgm:spPr/>
      <dgm:t>
        <a:bodyPr/>
        <a:lstStyle/>
        <a:p>
          <a:r>
            <a:rPr lang="en-US" dirty="0"/>
            <a:t>Additional Imbalance Charges</a:t>
          </a:r>
        </a:p>
      </dgm:t>
    </dgm:pt>
    <dgm:pt modelId="{7459A215-4A93-B34F-A861-DB6F66D299AE}" type="parTrans" cxnId="{66B196DB-B7A0-9142-AB6A-6C5F44675FB4}">
      <dgm:prSet/>
      <dgm:spPr/>
      <dgm:t>
        <a:bodyPr/>
        <a:lstStyle/>
        <a:p>
          <a:endParaRPr lang="en-US"/>
        </a:p>
      </dgm:t>
    </dgm:pt>
    <dgm:pt modelId="{EBB23DAE-9C3D-B14F-BA81-4C99CC6A29DE}" type="sibTrans" cxnId="{66B196DB-B7A0-9142-AB6A-6C5F44675FB4}">
      <dgm:prSet/>
      <dgm:spPr/>
      <dgm:t>
        <a:bodyPr/>
        <a:lstStyle/>
        <a:p>
          <a:endParaRPr lang="en-US"/>
        </a:p>
      </dgm:t>
    </dgm:pt>
    <dgm:pt modelId="{E67FF3A5-2745-AF4C-8571-8146B9C9BA63}">
      <dgm:prSet phldrT="[Text]"/>
      <dgm:spPr/>
      <dgm:t>
        <a:bodyPr/>
        <a:lstStyle/>
        <a:p>
          <a:r>
            <a:rPr lang="en-US" dirty="0"/>
            <a:t>Highest cash amounts (~$7M)</a:t>
          </a:r>
        </a:p>
      </dgm:t>
    </dgm:pt>
    <dgm:pt modelId="{F7A626E7-F83D-D046-BFD3-A5179A94C3BE}" type="parTrans" cxnId="{E74FE390-6130-DC4D-B45E-7C2782E7DE48}">
      <dgm:prSet/>
      <dgm:spPr/>
      <dgm:t>
        <a:bodyPr/>
        <a:lstStyle/>
        <a:p>
          <a:endParaRPr lang="en-US"/>
        </a:p>
      </dgm:t>
    </dgm:pt>
    <dgm:pt modelId="{8DFAADF4-0844-EA41-9EBE-843C42395ACC}" type="sibTrans" cxnId="{E74FE390-6130-DC4D-B45E-7C2782E7DE48}">
      <dgm:prSet/>
      <dgm:spPr/>
      <dgm:t>
        <a:bodyPr/>
        <a:lstStyle/>
        <a:p>
          <a:endParaRPr lang="en-US"/>
        </a:p>
      </dgm:t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19BF388D-385D-2141-88FD-34C6D77C0A41}" type="pres">
      <dgm:prSet presAssocID="{F0DBF2EB-2F1B-4046-B985-C30E79F78C6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078150A-007A-7F48-9E98-23B792944EF5}" type="pres">
      <dgm:prSet presAssocID="{F0DBF2EB-2F1B-4046-B985-C30E79F78C63}" presName="childText" presStyleLbl="revTx" presStyleIdx="0" presStyleCnt="3">
        <dgm:presLayoutVars>
          <dgm:bulletEnabled val="1"/>
        </dgm:presLayoutVars>
      </dgm:prSet>
      <dgm:spPr/>
    </dgm:pt>
    <dgm:pt modelId="{8CBE5A61-F460-5D45-8CAE-EEF5B8E2F490}" type="pres">
      <dgm:prSet presAssocID="{34EC737C-4BB5-2D4A-930F-9642BBD4AD7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E9FED29-5BA5-9049-A0D6-477AC4FAB8C4}" type="pres">
      <dgm:prSet presAssocID="{34EC737C-4BB5-2D4A-930F-9642BBD4AD73}" presName="childText" presStyleLbl="revTx" presStyleIdx="1" presStyleCnt="3">
        <dgm:presLayoutVars>
          <dgm:bulletEnabled val="1"/>
        </dgm:presLayoutVars>
      </dgm:prSet>
      <dgm:spPr/>
    </dgm:pt>
    <dgm:pt modelId="{B50E863B-9B9A-3F43-B95F-DAD85CC204F9}" type="pres">
      <dgm:prSet presAssocID="{CCF9B6E7-9F9E-404C-B19A-50447884221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2B6E163-8375-FD43-AC09-ED589F842FD5}" type="pres">
      <dgm:prSet presAssocID="{CCF9B6E7-9F9E-404C-B19A-504478842212}" presName="childText" presStyleLbl="revTx" presStyleIdx="2" presStyleCnt="3">
        <dgm:presLayoutVars>
          <dgm:bulletEnabled val="1"/>
        </dgm:presLayoutVars>
      </dgm:prSet>
      <dgm:spPr/>
    </dgm:pt>
    <dgm:pt modelId="{F85D3A29-B82C-6840-9CCF-20ED88BF853A}" type="pres">
      <dgm:prSet presAssocID="{23C5DBFC-10F9-B541-A847-18A3096950E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25EF04-D8C8-EC44-BCB5-B95633165787}" srcId="{34EC737C-4BB5-2D4A-930F-9642BBD4AD73}" destId="{002F40A3-F06A-9F43-B05A-5E59364EEE6D}" srcOrd="1" destOrd="0" parTransId="{6046279F-3CA4-7240-A966-8D978BC823A0}" sibTransId="{424F2B2C-8F9B-8948-BC41-AE87B2FD2C2C}"/>
    <dgm:cxn modelId="{40EBD806-28E9-E748-933D-5B2166964E45}" type="presOf" srcId="{23C5DBFC-10F9-B541-A847-18A3096950EC}" destId="{F85D3A29-B82C-6840-9CCF-20ED88BF853A}" srcOrd="0" destOrd="0" presId="urn:microsoft.com/office/officeart/2005/8/layout/vList2"/>
    <dgm:cxn modelId="{09595409-699D-064E-ADDB-FCAB75D125A3}" srcId="{FB6C51FF-CC37-DC4B-BD08-7895121898F1}" destId="{CCF9B6E7-9F9E-404C-B19A-504478842212}" srcOrd="2" destOrd="0" parTransId="{39EB6AD7-B990-2849-8B50-E3A4A18471D8}" sibTransId="{50229730-C74E-9844-B813-E0156B216F15}"/>
    <dgm:cxn modelId="{9AA07922-951E-A44C-A683-E816836D0181}" type="presOf" srcId="{A6988703-5005-CF40-BF61-1296F3028A7F}" destId="{AE9FED29-5BA5-9049-A0D6-477AC4FAB8C4}" srcOrd="0" destOrd="2" presId="urn:microsoft.com/office/officeart/2005/8/layout/vList2"/>
    <dgm:cxn modelId="{E6FA9125-5294-1D4B-B8BB-CA0224B4C6D0}" srcId="{34EC737C-4BB5-2D4A-930F-9642BBD4AD73}" destId="{A6988703-5005-CF40-BF61-1296F3028A7F}" srcOrd="2" destOrd="0" parTransId="{15BC0C16-7D06-5942-99D0-F50888780B65}" sibTransId="{CA9E77FE-FC82-E441-936C-1F8180D56953}"/>
    <dgm:cxn modelId="{D73FCD28-01D9-6146-B122-CDD9190A5E91}" type="presOf" srcId="{002F40A3-F06A-9F43-B05A-5E59364EEE6D}" destId="{AE9FED29-5BA5-9049-A0D6-477AC4FAB8C4}" srcOrd="0" destOrd="1" presId="urn:microsoft.com/office/officeart/2005/8/layout/vList2"/>
    <dgm:cxn modelId="{14060545-1CD7-7C40-93B8-4772088F2EF4}" srcId="{CCF9B6E7-9F9E-404C-B19A-504478842212}" destId="{CDF56CD3-7485-A645-918C-5410543CC24B}" srcOrd="0" destOrd="0" parTransId="{0CA5C859-6250-6B47-A536-637F7EC2B972}" sibTransId="{0C4DE28A-1EFD-374D-A94B-2CEDAF7B7F44}"/>
    <dgm:cxn modelId="{16F73356-A2F8-FA47-9FBA-7BF6453D7274}" type="presOf" srcId="{CDF56CD3-7485-A645-918C-5410543CC24B}" destId="{32B6E163-8375-FD43-AC09-ED589F842FD5}" srcOrd="0" destOrd="0" presId="urn:microsoft.com/office/officeart/2005/8/layout/vList2"/>
    <dgm:cxn modelId="{AFEA3C75-7195-9548-A4A0-FAAF1A7E6328}" type="presOf" srcId="{ECE356F0-9755-5B46-8DC3-B615C0982729}" destId="{32B6E163-8375-FD43-AC09-ED589F842FD5}" srcOrd="0" destOrd="1" presId="urn:microsoft.com/office/officeart/2005/8/layout/vList2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92D73A89-2BA6-CE48-A5A7-D9DBC06D4B08}" type="presOf" srcId="{34EC737C-4BB5-2D4A-930F-9642BBD4AD73}" destId="{8CBE5A61-F460-5D45-8CAE-EEF5B8E2F490}" srcOrd="0" destOrd="0" presId="urn:microsoft.com/office/officeart/2005/8/layout/vList2"/>
    <dgm:cxn modelId="{E74FE390-6130-DC4D-B45E-7C2782E7DE48}" srcId="{34EC737C-4BB5-2D4A-930F-9642BBD4AD73}" destId="{E67FF3A5-2745-AF4C-8571-8146B9C9BA63}" srcOrd="0" destOrd="0" parTransId="{F7A626E7-F83D-D046-BFD3-A5179A94C3BE}" sibTransId="{8DFAADF4-0844-EA41-9EBE-843C42395ACC}"/>
    <dgm:cxn modelId="{FB85919F-967B-7541-9BC3-FF890D772B44}" type="presOf" srcId="{857F7789-7AE5-0C48-89D5-07158F8E5857}" destId="{AE9FED29-5BA5-9049-A0D6-477AC4FAB8C4}" srcOrd="0" destOrd="3" presId="urn:microsoft.com/office/officeart/2005/8/layout/vList2"/>
    <dgm:cxn modelId="{F9428AA1-F116-984A-A5F0-C08F6D45D997}" srcId="{FB6C51FF-CC37-DC4B-BD08-7895121898F1}" destId="{F0DBF2EB-2F1B-4046-B985-C30E79F78C63}" srcOrd="0" destOrd="0" parTransId="{752AFB5A-1A6D-E044-BC7D-61C9AF2F890A}" sibTransId="{7D3FCFAF-254F-CE4D-BC6C-21C5A749C8DD}"/>
    <dgm:cxn modelId="{F325A2B4-3946-E647-97C9-9DB59D78D6A4}" srcId="{34EC737C-4BB5-2D4A-930F-9642BBD4AD73}" destId="{857F7789-7AE5-0C48-89D5-07158F8E5857}" srcOrd="3" destOrd="0" parTransId="{87F0734D-7A3F-DA46-9428-AAA3677DD7A3}" sibTransId="{6B3285FD-EF1A-2A4B-B32D-2B9E7DF4DA74}"/>
    <dgm:cxn modelId="{4B2049B5-EE0C-8D45-BABA-B6D6B64D4250}" type="presOf" srcId="{F0DBF2EB-2F1B-4046-B985-C30E79F78C63}" destId="{19BF388D-385D-2141-88FD-34C6D77C0A41}" srcOrd="0" destOrd="0" presId="urn:microsoft.com/office/officeart/2005/8/layout/vList2"/>
    <dgm:cxn modelId="{27AE42BF-88DE-5C48-85FB-0F2577D0E11B}" type="presOf" srcId="{E67FF3A5-2745-AF4C-8571-8146B9C9BA63}" destId="{AE9FED29-5BA5-9049-A0D6-477AC4FAB8C4}" srcOrd="0" destOrd="0" presId="urn:microsoft.com/office/officeart/2005/8/layout/vList2"/>
    <dgm:cxn modelId="{CA2224C0-273F-304D-8D07-85CDD8CC4794}" srcId="{FB6C51FF-CC37-DC4B-BD08-7895121898F1}" destId="{34EC737C-4BB5-2D4A-930F-9642BBD4AD73}" srcOrd="1" destOrd="0" parTransId="{56CE1DD5-FDFB-4445-AC6E-19C47CDC0F21}" sibTransId="{DE1B6E9A-EDF4-BE4D-920C-AE92F8189CFB}"/>
    <dgm:cxn modelId="{317A4FD4-2FDB-5F47-BE9F-6305E7C8A60E}" srcId="{FB6C51FF-CC37-DC4B-BD08-7895121898F1}" destId="{23C5DBFC-10F9-B541-A847-18A3096950EC}" srcOrd="3" destOrd="0" parTransId="{236C3BD8-398C-884A-AF7A-F798ABB22299}" sibTransId="{02F063F7-4593-E34A-80BC-81DE202F2117}"/>
    <dgm:cxn modelId="{66B196DB-B7A0-9142-AB6A-6C5F44675FB4}" srcId="{CCF9B6E7-9F9E-404C-B19A-504478842212}" destId="{5BADC4C9-D5F5-054E-ABEF-3B9AF54735A5}" srcOrd="2" destOrd="0" parTransId="{7459A215-4A93-B34F-A861-DB6F66D299AE}" sibTransId="{EBB23DAE-9C3D-B14F-BA81-4C99CC6A29DE}"/>
    <dgm:cxn modelId="{B42682E1-1580-974A-8C8D-E22694E29DA3}" type="presOf" srcId="{CCF9B6E7-9F9E-404C-B19A-504478842212}" destId="{B50E863B-9B9A-3F43-B95F-DAD85CC204F9}" srcOrd="0" destOrd="0" presId="urn:microsoft.com/office/officeart/2005/8/layout/vList2"/>
    <dgm:cxn modelId="{9CFCD1F2-1008-1947-A22F-567D19EE1AD0}" type="presOf" srcId="{6B9D7068-4E3B-9B42-807F-49E33AF6CA0E}" destId="{E078150A-007A-7F48-9E98-23B792944EF5}" srcOrd="0" destOrd="0" presId="urn:microsoft.com/office/officeart/2005/8/layout/vList2"/>
    <dgm:cxn modelId="{2FEBBBF8-CF2D-AA44-B193-F52F1C682B15}" srcId="{CCF9B6E7-9F9E-404C-B19A-504478842212}" destId="{ECE356F0-9755-5B46-8DC3-B615C0982729}" srcOrd="1" destOrd="0" parTransId="{C75FD945-30F3-1047-A7F8-D800E18FBAEC}" sibTransId="{37F74E1A-371A-9543-8F5F-B60A19580705}"/>
    <dgm:cxn modelId="{C8B8F5F8-0F84-D045-9D61-291007039738}" type="presOf" srcId="{5BADC4C9-D5F5-054E-ABEF-3B9AF54735A5}" destId="{32B6E163-8375-FD43-AC09-ED589F842FD5}" srcOrd="0" destOrd="2" presId="urn:microsoft.com/office/officeart/2005/8/layout/vList2"/>
    <dgm:cxn modelId="{AE9A97FC-E712-5648-BB76-9B63A4AAD46C}" srcId="{F0DBF2EB-2F1B-4046-B985-C30E79F78C63}" destId="{6B9D7068-4E3B-9B42-807F-49E33AF6CA0E}" srcOrd="0" destOrd="0" parTransId="{995BA6D1-545A-AD4B-8633-043D8F5092BC}" sibTransId="{25D5B29B-67BE-4348-A8D5-A7ED6B409C54}"/>
    <dgm:cxn modelId="{43BD0DB2-1515-2E44-AF9E-C3E659C783B8}" type="presParOf" srcId="{B784716E-D271-5B4B-8838-133D77AD30D9}" destId="{19BF388D-385D-2141-88FD-34C6D77C0A41}" srcOrd="0" destOrd="0" presId="urn:microsoft.com/office/officeart/2005/8/layout/vList2"/>
    <dgm:cxn modelId="{D0A1D364-6475-4D44-B026-B126DF593F15}" type="presParOf" srcId="{B784716E-D271-5B4B-8838-133D77AD30D9}" destId="{E078150A-007A-7F48-9E98-23B792944EF5}" srcOrd="1" destOrd="0" presId="urn:microsoft.com/office/officeart/2005/8/layout/vList2"/>
    <dgm:cxn modelId="{E3A33E93-E57E-C84F-9D64-D3E6742D9145}" type="presParOf" srcId="{B784716E-D271-5B4B-8838-133D77AD30D9}" destId="{8CBE5A61-F460-5D45-8CAE-EEF5B8E2F490}" srcOrd="2" destOrd="0" presId="urn:microsoft.com/office/officeart/2005/8/layout/vList2"/>
    <dgm:cxn modelId="{5411D933-11F7-F44E-B3B2-01B56AAC92F6}" type="presParOf" srcId="{B784716E-D271-5B4B-8838-133D77AD30D9}" destId="{AE9FED29-5BA5-9049-A0D6-477AC4FAB8C4}" srcOrd="3" destOrd="0" presId="urn:microsoft.com/office/officeart/2005/8/layout/vList2"/>
    <dgm:cxn modelId="{0AE28F53-F6E5-4245-BF80-6DE7C6BCBD46}" type="presParOf" srcId="{B784716E-D271-5B4B-8838-133D77AD30D9}" destId="{B50E863B-9B9A-3F43-B95F-DAD85CC204F9}" srcOrd="4" destOrd="0" presId="urn:microsoft.com/office/officeart/2005/8/layout/vList2"/>
    <dgm:cxn modelId="{DB4DE4B3-D32B-E54F-80AB-ED2F6AF1121B}" type="presParOf" srcId="{B784716E-D271-5B4B-8838-133D77AD30D9}" destId="{32B6E163-8375-FD43-AC09-ED589F842FD5}" srcOrd="5" destOrd="0" presId="urn:microsoft.com/office/officeart/2005/8/layout/vList2"/>
    <dgm:cxn modelId="{2B1B8430-955C-4644-85FF-F13AFA462A87}" type="presParOf" srcId="{B784716E-D271-5B4B-8838-133D77AD30D9}" destId="{F85D3A29-B82C-6840-9CCF-20ED88BF85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6C51FF-CC37-DC4B-BD08-7895121898F1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C737C-4BB5-2D4A-930F-9642BBD4AD73}">
      <dgm:prSet phldrT="[Text]"/>
      <dgm:spPr/>
      <dgm:t>
        <a:bodyPr/>
        <a:lstStyle/>
        <a:p>
          <a:r>
            <a:rPr lang="en-US" dirty="0"/>
            <a:t>Events of Default</a:t>
          </a:r>
        </a:p>
      </dgm:t>
    </dgm:pt>
    <dgm:pt modelId="{56CE1DD5-FDFB-4445-AC6E-19C47CDC0F21}" type="parTrans" cxnId="{CA2224C0-273F-304D-8D07-85CDD8CC4794}">
      <dgm:prSet/>
      <dgm:spPr/>
      <dgm:t>
        <a:bodyPr/>
        <a:lstStyle/>
        <a:p>
          <a:endParaRPr lang="en-US"/>
        </a:p>
      </dgm:t>
    </dgm:pt>
    <dgm:pt modelId="{DE1B6E9A-EDF4-BE4D-920C-AE92F8189CFB}" type="sibTrans" cxnId="{CA2224C0-273F-304D-8D07-85CDD8CC4794}">
      <dgm:prSet/>
      <dgm:spPr/>
      <dgm:t>
        <a:bodyPr/>
        <a:lstStyle/>
        <a:p>
          <a:endParaRPr lang="en-US"/>
        </a:p>
      </dgm:t>
    </dgm:pt>
    <dgm:pt modelId="{A6988703-5005-CF40-BF61-1296F3028A7F}">
      <dgm:prSet phldrT="[Text]"/>
      <dgm:spPr/>
      <dgm:t>
        <a:bodyPr/>
        <a:lstStyle/>
        <a:p>
          <a:r>
            <a:rPr lang="en-US" dirty="0"/>
            <a:t>Nonpayment</a:t>
          </a:r>
        </a:p>
      </dgm:t>
    </dgm:pt>
    <dgm:pt modelId="{15BC0C16-7D06-5942-99D0-F50888780B65}" type="parTrans" cxnId="{E6FA9125-5294-1D4B-B8BB-CA0224B4C6D0}">
      <dgm:prSet/>
      <dgm:spPr/>
      <dgm:t>
        <a:bodyPr/>
        <a:lstStyle/>
        <a:p>
          <a:endParaRPr lang="en-US"/>
        </a:p>
      </dgm:t>
    </dgm:pt>
    <dgm:pt modelId="{CA9E77FE-FC82-E441-936C-1F8180D56953}" type="sibTrans" cxnId="{E6FA9125-5294-1D4B-B8BB-CA0224B4C6D0}">
      <dgm:prSet/>
      <dgm:spPr/>
      <dgm:t>
        <a:bodyPr/>
        <a:lstStyle/>
        <a:p>
          <a:endParaRPr lang="en-US"/>
        </a:p>
      </dgm:t>
    </dgm:pt>
    <dgm:pt modelId="{90E08E11-C3D8-BA4F-9AC6-CB1E688D5852}">
      <dgm:prSet phldrT="[Text]"/>
      <dgm:spPr/>
      <dgm:t>
        <a:bodyPr/>
        <a:lstStyle/>
        <a:p>
          <a:r>
            <a:rPr lang="en-US" dirty="0"/>
            <a:t>Termination Payment</a:t>
          </a:r>
        </a:p>
      </dgm:t>
    </dgm:pt>
    <dgm:pt modelId="{CF2C9B42-F694-384E-844E-AA582293419B}" type="parTrans" cxnId="{343D21FF-9A7F-464A-99A9-2CB5160ADAD6}">
      <dgm:prSet/>
      <dgm:spPr/>
    </dgm:pt>
    <dgm:pt modelId="{0E582D33-B88E-B642-90C5-4EFAF4E3F7C1}" type="sibTrans" cxnId="{343D21FF-9A7F-464A-99A9-2CB5160ADAD6}">
      <dgm:prSet/>
      <dgm:spPr/>
    </dgm:pt>
    <dgm:pt modelId="{A3AF2DDB-08D3-4C44-932B-80061732DD5C}">
      <dgm:prSet phldrT="[Text]"/>
      <dgm:spPr/>
      <dgm:t>
        <a:bodyPr/>
        <a:lstStyle/>
        <a:p>
          <a:endParaRPr lang="en-US" dirty="0"/>
        </a:p>
      </dgm:t>
    </dgm:pt>
    <dgm:pt modelId="{C991CB99-D182-F949-BF5A-AC17ED1E8608}" type="parTrans" cxnId="{ED6AB871-DAC5-B645-87E0-51FCA26941A6}">
      <dgm:prSet/>
      <dgm:spPr/>
    </dgm:pt>
    <dgm:pt modelId="{8C6AC1DD-3A04-B940-B0E6-71104556E4DF}" type="sibTrans" cxnId="{ED6AB871-DAC5-B645-87E0-51FCA26941A6}">
      <dgm:prSet/>
      <dgm:spPr/>
    </dgm:pt>
    <dgm:pt modelId="{3BC1E8DA-B9BB-0F4A-AE65-B721ADC982AA}">
      <dgm:prSet phldrT="[Text]"/>
      <dgm:spPr/>
      <dgm:t>
        <a:bodyPr/>
        <a:lstStyle/>
        <a:p>
          <a:r>
            <a:rPr lang="en-US" dirty="0"/>
            <a:t>Failure to respond to Material Adverse Condition notification</a:t>
          </a:r>
        </a:p>
      </dgm:t>
    </dgm:pt>
    <dgm:pt modelId="{EC379EFE-58BF-5D49-B0FD-7CF050227284}" type="parTrans" cxnId="{673A85BB-3229-3843-8D1A-8D19E6340AD6}">
      <dgm:prSet/>
      <dgm:spPr/>
    </dgm:pt>
    <dgm:pt modelId="{58BF4802-BA6C-E949-A285-2476471355B9}" type="sibTrans" cxnId="{673A85BB-3229-3843-8D1A-8D19E6340AD6}">
      <dgm:prSet/>
      <dgm:spPr/>
    </dgm:pt>
    <dgm:pt modelId="{65CAA43A-1121-E242-82BD-CE569C9CB084}">
      <dgm:prSet phldrT="[Text]"/>
      <dgm:spPr/>
      <dgm:t>
        <a:bodyPr/>
        <a:lstStyle/>
        <a:p>
          <a:r>
            <a:rPr lang="en-US" dirty="0"/>
            <a:t>Bankruptcy</a:t>
          </a:r>
        </a:p>
      </dgm:t>
    </dgm:pt>
    <dgm:pt modelId="{D8E631B1-6ECD-2D4F-88AE-F3A5C4508A36}" type="parTrans" cxnId="{CBE7C8D3-64D5-D44A-82A1-D4B30FE108B8}">
      <dgm:prSet/>
      <dgm:spPr/>
    </dgm:pt>
    <dgm:pt modelId="{4D10846B-C383-954E-8751-C0BF1C653190}" type="sibTrans" cxnId="{CBE7C8D3-64D5-D44A-82A1-D4B30FE108B8}">
      <dgm:prSet/>
      <dgm:spPr/>
    </dgm:pt>
    <dgm:pt modelId="{0B386974-AD71-534D-A70F-DB4BAF575D6F}">
      <dgm:prSet phldrT="[Text]"/>
      <dgm:spPr/>
      <dgm:t>
        <a:bodyPr/>
        <a:lstStyle/>
        <a:p>
          <a:r>
            <a:rPr lang="en-US" dirty="0"/>
            <a:t>Failure to maintain Performance Assurance</a:t>
          </a:r>
        </a:p>
      </dgm:t>
    </dgm:pt>
    <dgm:pt modelId="{6B8B54F2-430F-3C49-B4D5-BD44411E8CD9}" type="parTrans" cxnId="{B4DB07B6-097D-7140-AB83-D448E35B1D1B}">
      <dgm:prSet/>
      <dgm:spPr/>
    </dgm:pt>
    <dgm:pt modelId="{2D1AB640-C5E2-E340-811C-4D43185B0571}" type="sibTrans" cxnId="{B4DB07B6-097D-7140-AB83-D448E35B1D1B}">
      <dgm:prSet/>
      <dgm:spPr/>
    </dgm:pt>
    <dgm:pt modelId="{723E4FD9-6CC7-4F43-B7AA-341E8985EB69}">
      <dgm:prSet phldrT="[Text]"/>
      <dgm:spPr/>
      <dgm:t>
        <a:bodyPr/>
        <a:lstStyle/>
        <a:p>
          <a:r>
            <a:rPr lang="en-US" dirty="0"/>
            <a:t>Transfer or assignment without District consent</a:t>
          </a:r>
        </a:p>
      </dgm:t>
    </dgm:pt>
    <dgm:pt modelId="{D37F7C53-C9A0-5B4B-A1A4-7B3EDEF25C48}" type="parTrans" cxnId="{8641C81D-0CE6-264C-9B6A-EED9537D097F}">
      <dgm:prSet/>
      <dgm:spPr/>
    </dgm:pt>
    <dgm:pt modelId="{2C4702C3-43AF-F243-85FA-23DEBE06596D}" type="sibTrans" cxnId="{8641C81D-0CE6-264C-9B6A-EED9537D097F}">
      <dgm:prSet/>
      <dgm:spPr/>
    </dgm:pt>
    <dgm:pt modelId="{E9CD2330-66D2-D040-80C6-2A5355E985DF}">
      <dgm:prSet phldrT="[Text]"/>
      <dgm:spPr/>
      <dgm:t>
        <a:bodyPr/>
        <a:lstStyle/>
        <a:p>
          <a:r>
            <a:rPr lang="en-US" dirty="0"/>
            <a:t>Exercise of PURPA rights</a:t>
          </a:r>
        </a:p>
      </dgm:t>
    </dgm:pt>
    <dgm:pt modelId="{E5CB7294-FEBA-734F-90C7-E551A1292EDE}" type="parTrans" cxnId="{1C4DD39D-C618-8141-81D4-7BC251C9C14D}">
      <dgm:prSet/>
      <dgm:spPr/>
    </dgm:pt>
    <dgm:pt modelId="{2B9E47D2-0EB2-3A48-9DD4-35313279457F}" type="sibTrans" cxnId="{1C4DD39D-C618-8141-81D4-7BC251C9C14D}">
      <dgm:prSet/>
      <dgm:spPr/>
    </dgm:pt>
    <dgm:pt modelId="{DF21C5CF-8BBF-0E43-9747-3B728CA9B2F7}">
      <dgm:prSet phldrT="[Text]"/>
      <dgm:spPr/>
      <dgm:t>
        <a:bodyPr/>
        <a:lstStyle/>
        <a:p>
          <a:r>
            <a:rPr lang="en-US" dirty="0"/>
            <a:t>Failure to meet power quality standards</a:t>
          </a:r>
        </a:p>
      </dgm:t>
    </dgm:pt>
    <dgm:pt modelId="{E4A8D525-3FF9-BD43-A40F-830CE8CC9D75}" type="parTrans" cxnId="{D82C3EFD-CEDF-644C-B505-F3E57189C10A}">
      <dgm:prSet/>
      <dgm:spPr/>
    </dgm:pt>
    <dgm:pt modelId="{8C3C4E01-9E5D-CA4D-A06A-B8C74E538094}" type="sibTrans" cxnId="{D82C3EFD-CEDF-644C-B505-F3E57189C10A}">
      <dgm:prSet/>
      <dgm:spPr/>
    </dgm:pt>
    <dgm:pt modelId="{234B30E5-9F45-A14E-A813-0F188F5B2CBE}">
      <dgm:prSet phldrT="[Text]"/>
      <dgm:spPr/>
      <dgm:t>
        <a:bodyPr/>
        <a:lstStyle/>
        <a:p>
          <a:r>
            <a:rPr lang="en-US" dirty="0"/>
            <a:t>Violation of Anti-Corruption Laws or Economic Sanction Laws</a:t>
          </a:r>
        </a:p>
      </dgm:t>
    </dgm:pt>
    <dgm:pt modelId="{E656CEC9-3EAB-A848-9512-9250B313A85F}" type="parTrans" cxnId="{33633665-6974-0045-9518-D1D26ECFD884}">
      <dgm:prSet/>
      <dgm:spPr/>
    </dgm:pt>
    <dgm:pt modelId="{59C2E6DD-4240-E646-B23B-2E553B801B24}" type="sibTrans" cxnId="{33633665-6974-0045-9518-D1D26ECFD884}">
      <dgm:prSet/>
      <dgm:spPr/>
    </dgm:pt>
    <dgm:pt modelId="{0FD4C28A-826B-2747-8FB9-3DBE5B44F8D2}">
      <dgm:prSet phldrT="[Text]"/>
      <dgm:spPr/>
      <dgm:t>
        <a:bodyPr/>
        <a:lstStyle/>
        <a:p>
          <a:r>
            <a:rPr lang="en-US" dirty="0"/>
            <a:t>Failure to satisfy any other material obligation</a:t>
          </a:r>
        </a:p>
      </dgm:t>
    </dgm:pt>
    <dgm:pt modelId="{E153203C-D4D1-5B48-ABB1-46D936E80EBA}" type="parTrans" cxnId="{FDA467F4-BFF4-9E4D-AEBB-3C0ED1379A1A}">
      <dgm:prSet/>
      <dgm:spPr/>
    </dgm:pt>
    <dgm:pt modelId="{4E1675F4-FED9-7E4D-A913-1DBD47241594}" type="sibTrans" cxnId="{FDA467F4-BFF4-9E4D-AEBB-3C0ED1379A1A}">
      <dgm:prSet/>
      <dgm:spPr/>
    </dgm:pt>
    <dgm:pt modelId="{B784716E-D271-5B4B-8838-133D77AD30D9}" type="pres">
      <dgm:prSet presAssocID="{FB6C51FF-CC37-DC4B-BD08-7895121898F1}" presName="linear" presStyleCnt="0">
        <dgm:presLayoutVars>
          <dgm:animLvl val="lvl"/>
          <dgm:resizeHandles val="exact"/>
        </dgm:presLayoutVars>
      </dgm:prSet>
      <dgm:spPr/>
    </dgm:pt>
    <dgm:pt modelId="{8CBE5A61-F460-5D45-8CAE-EEF5B8E2F490}" type="pres">
      <dgm:prSet presAssocID="{34EC737C-4BB5-2D4A-930F-9642BBD4AD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9FED29-5BA5-9049-A0D6-477AC4FAB8C4}" type="pres">
      <dgm:prSet presAssocID="{34EC737C-4BB5-2D4A-930F-9642BBD4AD73}" presName="childText" presStyleLbl="revTx" presStyleIdx="0" presStyleCnt="2">
        <dgm:presLayoutVars>
          <dgm:bulletEnabled val="1"/>
        </dgm:presLayoutVars>
      </dgm:prSet>
      <dgm:spPr/>
    </dgm:pt>
    <dgm:pt modelId="{CA4F464E-3BDC-BF4C-9C86-7D9D52DB14C1}" type="pres">
      <dgm:prSet presAssocID="{90E08E11-C3D8-BA4F-9AC6-CB1E688D585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D59F824-06D4-834E-839A-4ACDACA2717E}" type="pres">
      <dgm:prSet presAssocID="{90E08E11-C3D8-BA4F-9AC6-CB1E688D585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C92AF0D-C01E-7746-B00C-C2B39AE8BEAF}" type="presOf" srcId="{234B30E5-9F45-A14E-A813-0F188F5B2CBE}" destId="{AE9FED29-5BA5-9049-A0D6-477AC4FAB8C4}" srcOrd="0" destOrd="7" presId="urn:microsoft.com/office/officeart/2005/8/layout/vList2"/>
    <dgm:cxn modelId="{82C30013-83B3-1B40-A053-18F4870704C6}" type="presOf" srcId="{723E4FD9-6CC7-4F43-B7AA-341E8985EB69}" destId="{AE9FED29-5BA5-9049-A0D6-477AC4FAB8C4}" srcOrd="0" destOrd="4" presId="urn:microsoft.com/office/officeart/2005/8/layout/vList2"/>
    <dgm:cxn modelId="{8641C81D-0CE6-264C-9B6A-EED9537D097F}" srcId="{34EC737C-4BB5-2D4A-930F-9642BBD4AD73}" destId="{723E4FD9-6CC7-4F43-B7AA-341E8985EB69}" srcOrd="4" destOrd="0" parTransId="{D37F7C53-C9A0-5B4B-A1A4-7B3EDEF25C48}" sibTransId="{2C4702C3-43AF-F243-85FA-23DEBE06596D}"/>
    <dgm:cxn modelId="{9AA07922-951E-A44C-A683-E816836D0181}" type="presOf" srcId="{A6988703-5005-CF40-BF61-1296F3028A7F}" destId="{AE9FED29-5BA5-9049-A0D6-477AC4FAB8C4}" srcOrd="0" destOrd="0" presId="urn:microsoft.com/office/officeart/2005/8/layout/vList2"/>
    <dgm:cxn modelId="{E6FA9125-5294-1D4B-B8BB-CA0224B4C6D0}" srcId="{34EC737C-4BB5-2D4A-930F-9642BBD4AD73}" destId="{A6988703-5005-CF40-BF61-1296F3028A7F}" srcOrd="0" destOrd="0" parTransId="{15BC0C16-7D06-5942-99D0-F50888780B65}" sibTransId="{CA9E77FE-FC82-E441-936C-1F8180D56953}"/>
    <dgm:cxn modelId="{7F171B2A-62B3-5A48-978A-6D3BCAF10236}" type="presOf" srcId="{DF21C5CF-8BBF-0E43-9747-3B728CA9B2F7}" destId="{AE9FED29-5BA5-9049-A0D6-477AC4FAB8C4}" srcOrd="0" destOrd="6" presId="urn:microsoft.com/office/officeart/2005/8/layout/vList2"/>
    <dgm:cxn modelId="{3DF27135-99A0-6C45-B46C-A162EBC0D40D}" type="presOf" srcId="{65CAA43A-1121-E242-82BD-CE569C9CB084}" destId="{AE9FED29-5BA5-9049-A0D6-477AC4FAB8C4}" srcOrd="0" destOrd="2" presId="urn:microsoft.com/office/officeart/2005/8/layout/vList2"/>
    <dgm:cxn modelId="{69924A42-E9ED-804C-8F72-00C451DD8181}" type="presOf" srcId="{A3AF2DDB-08D3-4C44-932B-80061732DD5C}" destId="{AD59F824-06D4-834E-839A-4ACDACA2717E}" srcOrd="0" destOrd="0" presId="urn:microsoft.com/office/officeart/2005/8/layout/vList2"/>
    <dgm:cxn modelId="{5EB23057-BB01-724A-8D18-1F29B784FC1D}" type="presOf" srcId="{0FD4C28A-826B-2747-8FB9-3DBE5B44F8D2}" destId="{AE9FED29-5BA5-9049-A0D6-477AC4FAB8C4}" srcOrd="0" destOrd="8" presId="urn:microsoft.com/office/officeart/2005/8/layout/vList2"/>
    <dgm:cxn modelId="{33633665-6974-0045-9518-D1D26ECFD884}" srcId="{34EC737C-4BB5-2D4A-930F-9642BBD4AD73}" destId="{234B30E5-9F45-A14E-A813-0F188F5B2CBE}" srcOrd="7" destOrd="0" parTransId="{E656CEC9-3EAB-A848-9512-9250B313A85F}" sibTransId="{59C2E6DD-4240-E646-B23B-2E553B801B24}"/>
    <dgm:cxn modelId="{ED6AB871-DAC5-B645-87E0-51FCA26941A6}" srcId="{90E08E11-C3D8-BA4F-9AC6-CB1E688D5852}" destId="{A3AF2DDB-08D3-4C44-932B-80061732DD5C}" srcOrd="0" destOrd="0" parTransId="{C991CB99-D182-F949-BF5A-AC17ED1E8608}" sibTransId="{8C6AC1DD-3A04-B940-B0E6-71104556E4DF}"/>
    <dgm:cxn modelId="{61412B7B-E838-2742-AB61-638ADD0949C1}" type="presOf" srcId="{3BC1E8DA-B9BB-0F4A-AE65-B721ADC982AA}" destId="{AE9FED29-5BA5-9049-A0D6-477AC4FAB8C4}" srcOrd="0" destOrd="1" presId="urn:microsoft.com/office/officeart/2005/8/layout/vList2"/>
    <dgm:cxn modelId="{4A0C4A86-0E04-5847-86CC-3F6944B599CC}" type="presOf" srcId="{FB6C51FF-CC37-DC4B-BD08-7895121898F1}" destId="{B784716E-D271-5B4B-8838-133D77AD30D9}" srcOrd="0" destOrd="0" presId="urn:microsoft.com/office/officeart/2005/8/layout/vList2"/>
    <dgm:cxn modelId="{92D73A89-2BA6-CE48-A5A7-D9DBC06D4B08}" type="presOf" srcId="{34EC737C-4BB5-2D4A-930F-9642BBD4AD73}" destId="{8CBE5A61-F460-5D45-8CAE-EEF5B8E2F490}" srcOrd="0" destOrd="0" presId="urn:microsoft.com/office/officeart/2005/8/layout/vList2"/>
    <dgm:cxn modelId="{A4DB9A95-C6E9-5B4E-AADE-D46928B6AEDF}" type="presOf" srcId="{E9CD2330-66D2-D040-80C6-2A5355E985DF}" destId="{AE9FED29-5BA5-9049-A0D6-477AC4FAB8C4}" srcOrd="0" destOrd="5" presId="urn:microsoft.com/office/officeart/2005/8/layout/vList2"/>
    <dgm:cxn modelId="{01F04A97-F2F1-8348-9E94-FB36C4DC816E}" type="presOf" srcId="{90E08E11-C3D8-BA4F-9AC6-CB1E688D5852}" destId="{CA4F464E-3BDC-BF4C-9C86-7D9D52DB14C1}" srcOrd="0" destOrd="0" presId="urn:microsoft.com/office/officeart/2005/8/layout/vList2"/>
    <dgm:cxn modelId="{1C4DD39D-C618-8141-81D4-7BC251C9C14D}" srcId="{34EC737C-4BB5-2D4A-930F-9642BBD4AD73}" destId="{E9CD2330-66D2-D040-80C6-2A5355E985DF}" srcOrd="5" destOrd="0" parTransId="{E5CB7294-FEBA-734F-90C7-E551A1292EDE}" sibTransId="{2B9E47D2-0EB2-3A48-9DD4-35313279457F}"/>
    <dgm:cxn modelId="{591C7CAA-C223-A24D-9204-2A2AC10A1B6F}" type="presOf" srcId="{0B386974-AD71-534D-A70F-DB4BAF575D6F}" destId="{AE9FED29-5BA5-9049-A0D6-477AC4FAB8C4}" srcOrd="0" destOrd="3" presId="urn:microsoft.com/office/officeart/2005/8/layout/vList2"/>
    <dgm:cxn modelId="{B4DB07B6-097D-7140-AB83-D448E35B1D1B}" srcId="{34EC737C-4BB5-2D4A-930F-9642BBD4AD73}" destId="{0B386974-AD71-534D-A70F-DB4BAF575D6F}" srcOrd="3" destOrd="0" parTransId="{6B8B54F2-430F-3C49-B4D5-BD44411E8CD9}" sibTransId="{2D1AB640-C5E2-E340-811C-4D43185B0571}"/>
    <dgm:cxn modelId="{673A85BB-3229-3843-8D1A-8D19E6340AD6}" srcId="{34EC737C-4BB5-2D4A-930F-9642BBD4AD73}" destId="{3BC1E8DA-B9BB-0F4A-AE65-B721ADC982AA}" srcOrd="1" destOrd="0" parTransId="{EC379EFE-58BF-5D49-B0FD-7CF050227284}" sibTransId="{58BF4802-BA6C-E949-A285-2476471355B9}"/>
    <dgm:cxn modelId="{CA2224C0-273F-304D-8D07-85CDD8CC4794}" srcId="{FB6C51FF-CC37-DC4B-BD08-7895121898F1}" destId="{34EC737C-4BB5-2D4A-930F-9642BBD4AD73}" srcOrd="0" destOrd="0" parTransId="{56CE1DD5-FDFB-4445-AC6E-19C47CDC0F21}" sibTransId="{DE1B6E9A-EDF4-BE4D-920C-AE92F8189CFB}"/>
    <dgm:cxn modelId="{CBE7C8D3-64D5-D44A-82A1-D4B30FE108B8}" srcId="{34EC737C-4BB5-2D4A-930F-9642BBD4AD73}" destId="{65CAA43A-1121-E242-82BD-CE569C9CB084}" srcOrd="2" destOrd="0" parTransId="{D8E631B1-6ECD-2D4F-88AE-F3A5C4508A36}" sibTransId="{4D10846B-C383-954E-8751-C0BF1C653190}"/>
    <dgm:cxn modelId="{FDA467F4-BFF4-9E4D-AEBB-3C0ED1379A1A}" srcId="{34EC737C-4BB5-2D4A-930F-9642BBD4AD73}" destId="{0FD4C28A-826B-2747-8FB9-3DBE5B44F8D2}" srcOrd="8" destOrd="0" parTransId="{E153203C-D4D1-5B48-ABB1-46D936E80EBA}" sibTransId="{4E1675F4-FED9-7E4D-A913-1DBD47241594}"/>
    <dgm:cxn modelId="{D82C3EFD-CEDF-644C-B505-F3E57189C10A}" srcId="{34EC737C-4BB5-2D4A-930F-9642BBD4AD73}" destId="{DF21C5CF-8BBF-0E43-9747-3B728CA9B2F7}" srcOrd="6" destOrd="0" parTransId="{E4A8D525-3FF9-BD43-A40F-830CE8CC9D75}" sibTransId="{8C3C4E01-9E5D-CA4D-A06A-B8C74E538094}"/>
    <dgm:cxn modelId="{343D21FF-9A7F-464A-99A9-2CB5160ADAD6}" srcId="{FB6C51FF-CC37-DC4B-BD08-7895121898F1}" destId="{90E08E11-C3D8-BA4F-9AC6-CB1E688D5852}" srcOrd="1" destOrd="0" parTransId="{CF2C9B42-F694-384E-844E-AA582293419B}" sibTransId="{0E582D33-B88E-B642-90C5-4EFAF4E3F7C1}"/>
    <dgm:cxn modelId="{E3A33E93-E57E-C84F-9D64-D3E6742D9145}" type="presParOf" srcId="{B784716E-D271-5B4B-8838-133D77AD30D9}" destId="{8CBE5A61-F460-5D45-8CAE-EEF5B8E2F490}" srcOrd="0" destOrd="0" presId="urn:microsoft.com/office/officeart/2005/8/layout/vList2"/>
    <dgm:cxn modelId="{5411D933-11F7-F44E-B3B2-01B56AAC92F6}" type="presParOf" srcId="{B784716E-D271-5B4B-8838-133D77AD30D9}" destId="{AE9FED29-5BA5-9049-A0D6-477AC4FAB8C4}" srcOrd="1" destOrd="0" presId="urn:microsoft.com/office/officeart/2005/8/layout/vList2"/>
    <dgm:cxn modelId="{FCCE57A8-6471-C646-BFEC-5C9BAE0FD514}" type="presParOf" srcId="{B784716E-D271-5B4B-8838-133D77AD30D9}" destId="{CA4F464E-3BDC-BF4C-9C86-7D9D52DB14C1}" srcOrd="2" destOrd="0" presId="urn:microsoft.com/office/officeart/2005/8/layout/vList2"/>
    <dgm:cxn modelId="{C74C3528-27DA-0846-B7F0-A5C95C592FCC}" type="presParOf" srcId="{B784716E-D271-5B4B-8838-133D77AD30D9}" destId="{AD59F824-06D4-834E-839A-4ACDACA2717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7BF5F-B33A-4084-97C2-061F960F20EC}">
      <dsp:nvSpPr>
        <dsp:cNvPr id="0" name=""/>
        <dsp:cNvSpPr/>
      </dsp:nvSpPr>
      <dsp:spPr>
        <a:xfrm>
          <a:off x="1447803" y="0"/>
          <a:ext cx="2925634" cy="292559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6424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Brookfield</a:t>
          </a:r>
        </a:p>
      </dsp:txBody>
      <dsp:txXfrm>
        <a:off x="1876252" y="428443"/>
        <a:ext cx="2068736" cy="2068706"/>
      </dsp:txXfrm>
    </dsp:sp>
    <dsp:sp modelId="{A23504BE-D16C-4DD1-A9E7-303CF3B53766}">
      <dsp:nvSpPr>
        <dsp:cNvPr id="0" name=""/>
        <dsp:cNvSpPr/>
      </dsp:nvSpPr>
      <dsp:spPr>
        <a:xfrm>
          <a:off x="2767173" y="1951207"/>
          <a:ext cx="2925634" cy="2925592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District</a:t>
          </a:r>
        </a:p>
      </dsp:txBody>
      <dsp:txXfrm>
        <a:off x="3195622" y="2379650"/>
        <a:ext cx="2068736" cy="2068706"/>
      </dsp:txXfrm>
    </dsp:sp>
    <dsp:sp modelId="{318CB49E-D446-4593-BC57-A5060184491D}">
      <dsp:nvSpPr>
        <dsp:cNvPr id="0" name=""/>
        <dsp:cNvSpPr/>
      </dsp:nvSpPr>
      <dsp:spPr>
        <a:xfrm>
          <a:off x="4115803" y="0"/>
          <a:ext cx="2925634" cy="2925592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Allrise</a:t>
          </a:r>
        </a:p>
      </dsp:txBody>
      <dsp:txXfrm>
        <a:off x="4544252" y="428443"/>
        <a:ext cx="2068736" cy="20687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C930F-C18E-6E46-B6B2-BE8AC1656C06}">
      <dsp:nvSpPr>
        <dsp:cNvPr id="0" name=""/>
        <dsp:cNvSpPr/>
      </dsp:nvSpPr>
      <dsp:spPr>
        <a:xfrm>
          <a:off x="0" y="86294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Transmission</a:t>
          </a:r>
        </a:p>
      </dsp:txBody>
      <dsp:txXfrm>
        <a:off x="31984" y="118278"/>
        <a:ext cx="8165632" cy="591232"/>
      </dsp:txXfrm>
    </dsp:sp>
    <dsp:sp modelId="{4EE70D2F-EA2B-6242-A3C5-1A54BA8B6322}">
      <dsp:nvSpPr>
        <dsp:cNvPr id="0" name=""/>
        <dsp:cNvSpPr/>
      </dsp:nvSpPr>
      <dsp:spPr>
        <a:xfrm>
          <a:off x="0" y="741494"/>
          <a:ext cx="8229600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Non-firm, subject to BA Agreement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District reserves right to require firm transmission</a:t>
          </a:r>
        </a:p>
      </dsp:txBody>
      <dsp:txXfrm>
        <a:off x="0" y="741494"/>
        <a:ext cx="8229600" cy="724500"/>
      </dsp:txXfrm>
    </dsp:sp>
    <dsp:sp modelId="{8CBE5A61-F460-5D45-8CAE-EEF5B8E2F490}">
      <dsp:nvSpPr>
        <dsp:cNvPr id="0" name=""/>
        <dsp:cNvSpPr/>
      </dsp:nvSpPr>
      <dsp:spPr>
        <a:xfrm>
          <a:off x="0" y="1465994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Remarketing</a:t>
          </a:r>
        </a:p>
      </dsp:txBody>
      <dsp:txXfrm>
        <a:off x="31984" y="1497978"/>
        <a:ext cx="8165632" cy="591232"/>
      </dsp:txXfrm>
    </dsp:sp>
    <dsp:sp modelId="{AE9FED29-5BA5-9049-A0D6-477AC4FAB8C4}">
      <dsp:nvSpPr>
        <dsp:cNvPr id="0" name=""/>
        <dsp:cNvSpPr/>
      </dsp:nvSpPr>
      <dsp:spPr>
        <a:xfrm>
          <a:off x="0" y="2121195"/>
          <a:ext cx="8229600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Cascade may receive remarketing proceeds no greater than cost paid for power (excluding taxes, delivery fees, etc.)</a:t>
          </a:r>
        </a:p>
      </dsp:txBody>
      <dsp:txXfrm>
        <a:off x="0" y="2121195"/>
        <a:ext cx="8229600" cy="652050"/>
      </dsp:txXfrm>
    </dsp:sp>
    <dsp:sp modelId="{CA4F464E-3BDC-BF4C-9C86-7D9D52DB14C1}">
      <dsp:nvSpPr>
        <dsp:cNvPr id="0" name=""/>
        <dsp:cNvSpPr/>
      </dsp:nvSpPr>
      <dsp:spPr>
        <a:xfrm>
          <a:off x="0" y="2773245"/>
          <a:ext cx="8229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Power Quality</a:t>
          </a:r>
        </a:p>
      </dsp:txBody>
      <dsp:txXfrm>
        <a:off x="31984" y="2805229"/>
        <a:ext cx="8165632" cy="591232"/>
      </dsp:txXfrm>
    </dsp:sp>
    <dsp:sp modelId="{E121CDA5-3B5C-C741-A79B-438612C8AB9F}">
      <dsp:nvSpPr>
        <dsp:cNvPr id="0" name=""/>
        <dsp:cNvSpPr/>
      </dsp:nvSpPr>
      <dsp:spPr>
        <a:xfrm>
          <a:off x="0" y="3428445"/>
          <a:ext cx="82296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0.98 power factor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District reserves right to require certain load factor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Industry standard requirements for voltage, current, protective devices</a:t>
          </a:r>
        </a:p>
      </dsp:txBody>
      <dsp:txXfrm>
        <a:off x="0" y="3428445"/>
        <a:ext cx="8229600" cy="1362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7BF5F-B33A-4084-97C2-061F960F20EC}">
      <dsp:nvSpPr>
        <dsp:cNvPr id="0" name=""/>
        <dsp:cNvSpPr/>
      </dsp:nvSpPr>
      <dsp:spPr>
        <a:xfrm>
          <a:off x="152390" y="937506"/>
          <a:ext cx="2925634" cy="292559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Shell Energy</a:t>
          </a:r>
        </a:p>
      </dsp:txBody>
      <dsp:txXfrm>
        <a:off x="580839" y="1365949"/>
        <a:ext cx="2068736" cy="2068706"/>
      </dsp:txXfrm>
    </dsp:sp>
    <dsp:sp modelId="{A23504BE-D16C-4DD1-A9E7-303CF3B53766}">
      <dsp:nvSpPr>
        <dsp:cNvPr id="0" name=""/>
        <dsp:cNvSpPr/>
      </dsp:nvSpPr>
      <dsp:spPr>
        <a:xfrm>
          <a:off x="2743212" y="937519"/>
          <a:ext cx="2925634" cy="2925592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District</a:t>
          </a:r>
          <a:endParaRPr lang="en-US" sz="3400" kern="1200" dirty="0"/>
        </a:p>
      </dsp:txBody>
      <dsp:txXfrm>
        <a:off x="3171661" y="1365962"/>
        <a:ext cx="2068736" cy="2068706"/>
      </dsp:txXfrm>
    </dsp:sp>
    <dsp:sp modelId="{318CB49E-D446-4593-BC57-A5060184491D}">
      <dsp:nvSpPr>
        <dsp:cNvPr id="0" name=""/>
        <dsp:cNvSpPr/>
      </dsp:nvSpPr>
      <dsp:spPr>
        <a:xfrm>
          <a:off x="5486404" y="937506"/>
          <a:ext cx="2925634" cy="2925592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Cascade Digital</a:t>
          </a:r>
        </a:p>
      </dsp:txBody>
      <dsp:txXfrm>
        <a:off x="5914853" y="1365949"/>
        <a:ext cx="2068736" cy="2068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45643-E174-5142-9129-2E59B62AB993}">
      <dsp:nvSpPr>
        <dsp:cNvPr id="0" name=""/>
        <dsp:cNvSpPr/>
      </dsp:nvSpPr>
      <dsp:spPr>
        <a:xfrm>
          <a:off x="0" y="151500"/>
          <a:ext cx="82296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Transaction Overview</a:t>
          </a:r>
        </a:p>
      </dsp:txBody>
      <dsp:txXfrm>
        <a:off x="23988" y="175488"/>
        <a:ext cx="8181624" cy="443423"/>
      </dsp:txXfrm>
    </dsp:sp>
    <dsp:sp modelId="{BC606EF3-A9AD-334B-8C23-9FFB932AB8AC}">
      <dsp:nvSpPr>
        <dsp:cNvPr id="0" name=""/>
        <dsp:cNvSpPr/>
      </dsp:nvSpPr>
      <dsp:spPr>
        <a:xfrm>
          <a:off x="0" y="642900"/>
          <a:ext cx="8229600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Wholesale Agreement - WSPP Confirmation with Shell Energy North America (U.S.), LP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Retail Agreement - Electric Service Agreement with Cascade Digital Mining, LLC</a:t>
          </a:r>
        </a:p>
      </dsp:txBody>
      <dsp:txXfrm>
        <a:off x="0" y="642900"/>
        <a:ext cx="8229600" cy="738990"/>
      </dsp:txXfrm>
    </dsp:sp>
    <dsp:sp modelId="{B50E863B-9B9A-3F43-B95F-DAD85CC204F9}">
      <dsp:nvSpPr>
        <dsp:cNvPr id="0" name=""/>
        <dsp:cNvSpPr/>
      </dsp:nvSpPr>
      <dsp:spPr>
        <a:xfrm>
          <a:off x="0" y="1371491"/>
          <a:ext cx="82296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Term; Effective Date</a:t>
          </a:r>
        </a:p>
      </dsp:txBody>
      <dsp:txXfrm>
        <a:off x="23988" y="1395479"/>
        <a:ext cx="8181624" cy="443423"/>
      </dsp:txXfrm>
    </dsp:sp>
    <dsp:sp modelId="{32B6E163-8375-FD43-AC09-ED589F842FD5}">
      <dsp:nvSpPr>
        <dsp:cNvPr id="0" name=""/>
        <dsp:cNvSpPr/>
      </dsp:nvSpPr>
      <dsp:spPr>
        <a:xfrm>
          <a:off x="0" y="1873290"/>
          <a:ext cx="8229600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Effective upon satisfaction of all Conditions Precedent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Delivery Period starts later of August 1, 2022, or 3 Business Days after Effective Date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Term through September 30, 2023</a:t>
          </a:r>
        </a:p>
      </dsp:txBody>
      <dsp:txXfrm>
        <a:off x="0" y="1873290"/>
        <a:ext cx="8229600" cy="999809"/>
      </dsp:txXfrm>
    </dsp:sp>
    <dsp:sp modelId="{2F369FDB-5247-DE42-8927-1ED6AA90E165}">
      <dsp:nvSpPr>
        <dsp:cNvPr id="0" name=""/>
        <dsp:cNvSpPr/>
      </dsp:nvSpPr>
      <dsp:spPr>
        <a:xfrm>
          <a:off x="0" y="2873100"/>
          <a:ext cx="82296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Power Supply</a:t>
          </a:r>
        </a:p>
      </dsp:txBody>
      <dsp:txXfrm>
        <a:off x="23988" y="2897088"/>
        <a:ext cx="8181624" cy="443423"/>
      </dsp:txXfrm>
    </dsp:sp>
    <dsp:sp modelId="{F2046910-80CC-B142-948A-696E4CE07531}">
      <dsp:nvSpPr>
        <dsp:cNvPr id="0" name=""/>
        <dsp:cNvSpPr/>
      </dsp:nvSpPr>
      <dsp:spPr>
        <a:xfrm>
          <a:off x="0" y="3364500"/>
          <a:ext cx="8229600" cy="52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System Product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Market Product</a:t>
          </a:r>
        </a:p>
      </dsp:txBody>
      <dsp:txXfrm>
        <a:off x="0" y="3364500"/>
        <a:ext cx="8229600" cy="521640"/>
      </dsp:txXfrm>
    </dsp:sp>
    <dsp:sp modelId="{74D0AB31-03D5-824C-93D5-CE90277B8B86}">
      <dsp:nvSpPr>
        <dsp:cNvPr id="0" name=""/>
        <dsp:cNvSpPr/>
      </dsp:nvSpPr>
      <dsp:spPr>
        <a:xfrm>
          <a:off x="0" y="3886140"/>
          <a:ext cx="82296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Contract Quantity Cap</a:t>
          </a:r>
        </a:p>
      </dsp:txBody>
      <dsp:txXfrm>
        <a:off x="23988" y="3910128"/>
        <a:ext cx="8181624" cy="443423"/>
      </dsp:txXfrm>
    </dsp:sp>
    <dsp:sp modelId="{DE527F45-3315-2840-9CC0-8AD0B722458D}">
      <dsp:nvSpPr>
        <dsp:cNvPr id="0" name=""/>
        <dsp:cNvSpPr/>
      </dsp:nvSpPr>
      <dsp:spPr>
        <a:xfrm>
          <a:off x="0" y="4377540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100 MW</a:t>
          </a:r>
        </a:p>
      </dsp:txBody>
      <dsp:txXfrm>
        <a:off x="0" y="4377540"/>
        <a:ext cx="8229600" cy="347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E863B-9B9A-3F43-B95F-DAD85CC204F9}">
      <dsp:nvSpPr>
        <dsp:cNvPr id="0" name=""/>
        <dsp:cNvSpPr/>
      </dsp:nvSpPr>
      <dsp:spPr>
        <a:xfrm>
          <a:off x="0" y="0"/>
          <a:ext cx="822960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Power Source</a:t>
          </a:r>
        </a:p>
      </dsp:txBody>
      <dsp:txXfrm>
        <a:off x="26273" y="26273"/>
        <a:ext cx="8177054" cy="485654"/>
      </dsp:txXfrm>
    </dsp:sp>
    <dsp:sp modelId="{32B6E163-8375-FD43-AC09-ED589F842FD5}">
      <dsp:nvSpPr>
        <dsp:cNvPr id="0" name=""/>
        <dsp:cNvSpPr/>
      </dsp:nvSpPr>
      <dsp:spPr>
        <a:xfrm>
          <a:off x="0" y="590924"/>
          <a:ext cx="8229600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District resources displaced by BPA Net Requirement power (annually determined, Oct 1 – Sept 30)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No environmental attributes</a:t>
          </a:r>
        </a:p>
      </dsp:txBody>
      <dsp:txXfrm>
        <a:off x="0" y="590924"/>
        <a:ext cx="8229600" cy="833175"/>
      </dsp:txXfrm>
    </dsp:sp>
    <dsp:sp modelId="{C2B3B55C-A655-3C47-A140-2C73A396E153}">
      <dsp:nvSpPr>
        <dsp:cNvPr id="0" name=""/>
        <dsp:cNvSpPr/>
      </dsp:nvSpPr>
      <dsp:spPr>
        <a:xfrm>
          <a:off x="0" y="1424099"/>
          <a:ext cx="822960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Payment Obligation</a:t>
          </a:r>
        </a:p>
      </dsp:txBody>
      <dsp:txXfrm>
        <a:off x="26273" y="1450372"/>
        <a:ext cx="8177054" cy="485654"/>
      </dsp:txXfrm>
    </dsp:sp>
    <dsp:sp modelId="{78814ADB-C7EB-774F-9D3E-D2555BC4940D}">
      <dsp:nvSpPr>
        <dsp:cNvPr id="0" name=""/>
        <dsp:cNvSpPr/>
      </dsp:nvSpPr>
      <dsp:spPr>
        <a:xfrm>
          <a:off x="0" y="1962299"/>
          <a:ext cx="82296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Take-or-Pay on BPA Fiscal Year basis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Prepaid before start of Delivery Month, take-or-pay</a:t>
          </a:r>
        </a:p>
      </dsp:txBody>
      <dsp:txXfrm>
        <a:off x="0" y="1962299"/>
        <a:ext cx="8229600" cy="595125"/>
      </dsp:txXfrm>
    </dsp:sp>
    <dsp:sp modelId="{C1E0C11A-3ABE-1549-8A67-15E410D60DF1}">
      <dsp:nvSpPr>
        <dsp:cNvPr id="0" name=""/>
        <dsp:cNvSpPr/>
      </dsp:nvSpPr>
      <dsp:spPr>
        <a:xfrm>
          <a:off x="0" y="2557424"/>
          <a:ext cx="822960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District Delivery Fee</a:t>
          </a:r>
        </a:p>
      </dsp:txBody>
      <dsp:txXfrm>
        <a:off x="26273" y="2583697"/>
        <a:ext cx="8177054" cy="485654"/>
      </dsp:txXfrm>
    </dsp:sp>
    <dsp:sp modelId="{F0329FC2-5131-254A-B78E-9C5AF8BF8ED5}">
      <dsp:nvSpPr>
        <dsp:cNvPr id="0" name=""/>
        <dsp:cNvSpPr/>
      </dsp:nvSpPr>
      <dsp:spPr>
        <a:xfrm>
          <a:off x="0" y="3095625"/>
          <a:ext cx="82296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$292,000 per month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Take-or-Pay for Term of ESA</a:t>
          </a:r>
        </a:p>
      </dsp:txBody>
      <dsp:txXfrm>
        <a:off x="0" y="3095625"/>
        <a:ext cx="8229600" cy="595125"/>
      </dsp:txXfrm>
    </dsp:sp>
    <dsp:sp modelId="{3E389ACB-E8FE-2948-BBE9-05A0CB7F6DA8}">
      <dsp:nvSpPr>
        <dsp:cNvPr id="0" name=""/>
        <dsp:cNvSpPr/>
      </dsp:nvSpPr>
      <dsp:spPr>
        <a:xfrm>
          <a:off x="0" y="3690750"/>
          <a:ext cx="822960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Volumes and Scheduling</a:t>
          </a:r>
        </a:p>
      </dsp:txBody>
      <dsp:txXfrm>
        <a:off x="26273" y="3717023"/>
        <a:ext cx="8177054" cy="485654"/>
      </dsp:txXfrm>
    </dsp:sp>
    <dsp:sp modelId="{292E9C44-65EA-A148-AD34-B5E21A0D231F}">
      <dsp:nvSpPr>
        <dsp:cNvPr id="0" name=""/>
        <dsp:cNvSpPr/>
      </dsp:nvSpPr>
      <dsp:spPr>
        <a:xfrm>
          <a:off x="0" y="4228950"/>
          <a:ext cx="82296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Volumes established annually by District in advance of BPA Fiscal Year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Volumes to be up to, but not greater than, BPA Net Requirement</a:t>
          </a:r>
        </a:p>
      </dsp:txBody>
      <dsp:txXfrm>
        <a:off x="0" y="4228950"/>
        <a:ext cx="8229600" cy="5951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D7D07-7B2A-ED42-98E5-9FE122783B21}">
      <dsp:nvSpPr>
        <dsp:cNvPr id="0" name=""/>
        <dsp:cNvSpPr/>
      </dsp:nvSpPr>
      <dsp:spPr>
        <a:xfrm>
          <a:off x="0" y="73199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 Source</a:t>
          </a:r>
        </a:p>
      </dsp:txBody>
      <dsp:txXfrm>
        <a:off x="27415" y="100614"/>
        <a:ext cx="8174770" cy="506769"/>
      </dsp:txXfrm>
    </dsp:sp>
    <dsp:sp modelId="{DF7D0A11-977B-B942-8620-B16E8BE6B0DF}">
      <dsp:nvSpPr>
        <dsp:cNvPr id="0" name=""/>
        <dsp:cNvSpPr/>
      </dsp:nvSpPr>
      <dsp:spPr>
        <a:xfrm>
          <a:off x="0" y="634799"/>
          <a:ext cx="82296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Market power from Shell Energy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No environmental attributes</a:t>
          </a:r>
        </a:p>
      </dsp:txBody>
      <dsp:txXfrm>
        <a:off x="0" y="634799"/>
        <a:ext cx="8229600" cy="621000"/>
      </dsp:txXfrm>
    </dsp:sp>
    <dsp:sp modelId="{01732954-8A77-AC4F-A08E-79E1BA558DDB}">
      <dsp:nvSpPr>
        <dsp:cNvPr id="0" name=""/>
        <dsp:cNvSpPr/>
      </dsp:nvSpPr>
      <dsp:spPr>
        <a:xfrm>
          <a:off x="0" y="125580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Payment Obligation</a:t>
          </a:r>
        </a:p>
      </dsp:txBody>
      <dsp:txXfrm>
        <a:off x="27415" y="1283215"/>
        <a:ext cx="8174770" cy="506769"/>
      </dsp:txXfrm>
    </dsp:sp>
    <dsp:sp modelId="{039E80C9-673C-734F-AA99-085E7AF5EA66}">
      <dsp:nvSpPr>
        <dsp:cNvPr id="0" name=""/>
        <dsp:cNvSpPr/>
      </dsp:nvSpPr>
      <dsp:spPr>
        <a:xfrm>
          <a:off x="0" y="1817400"/>
          <a:ext cx="82296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Prepaid, month-to-month obligation for energy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Cascade subject to variable monthly market pricing</a:t>
          </a:r>
        </a:p>
      </dsp:txBody>
      <dsp:txXfrm>
        <a:off x="0" y="1817400"/>
        <a:ext cx="8229600" cy="621000"/>
      </dsp:txXfrm>
    </dsp:sp>
    <dsp:sp modelId="{F6C790CD-F37B-FA4F-AD9C-9F3AB4A876FB}">
      <dsp:nvSpPr>
        <dsp:cNvPr id="0" name=""/>
        <dsp:cNvSpPr/>
      </dsp:nvSpPr>
      <dsp:spPr>
        <a:xfrm>
          <a:off x="0" y="243840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Market Delivery Fee</a:t>
          </a:r>
        </a:p>
      </dsp:txBody>
      <dsp:txXfrm>
        <a:off x="27415" y="2465815"/>
        <a:ext cx="8174770" cy="506769"/>
      </dsp:txXfrm>
    </dsp:sp>
    <dsp:sp modelId="{E4040DC4-74EB-F94A-968C-AD8E10C00FB4}">
      <dsp:nvSpPr>
        <dsp:cNvPr id="0" name=""/>
        <dsp:cNvSpPr/>
      </dsp:nvSpPr>
      <dsp:spPr>
        <a:xfrm>
          <a:off x="0" y="3000000"/>
          <a:ext cx="82296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$2.50 on all Market Product MWhs as set forth in Exhibit B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Take-or-pay obligation</a:t>
          </a:r>
        </a:p>
      </dsp:txBody>
      <dsp:txXfrm>
        <a:off x="0" y="3000000"/>
        <a:ext cx="8229600" cy="621000"/>
      </dsp:txXfrm>
    </dsp:sp>
    <dsp:sp modelId="{8D9D54BC-54C4-1F49-A502-B08599C36E80}">
      <dsp:nvSpPr>
        <dsp:cNvPr id="0" name=""/>
        <dsp:cNvSpPr/>
      </dsp:nvSpPr>
      <dsp:spPr>
        <a:xfrm>
          <a:off x="0" y="362100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Volumes and Scheduling</a:t>
          </a:r>
        </a:p>
      </dsp:txBody>
      <dsp:txXfrm>
        <a:off x="27415" y="3648415"/>
        <a:ext cx="8174770" cy="506769"/>
      </dsp:txXfrm>
    </dsp:sp>
    <dsp:sp modelId="{EBE92329-D0DF-9D4B-A0F5-1797201B9DAD}">
      <dsp:nvSpPr>
        <dsp:cNvPr id="0" name=""/>
        <dsp:cNvSpPr/>
      </dsp:nvSpPr>
      <dsp:spPr>
        <a:xfrm>
          <a:off x="0" y="4182599"/>
          <a:ext cx="82296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Market Product Request process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Potential for diurnal blocks (LLH/HLH)</a:t>
          </a:r>
        </a:p>
      </dsp:txBody>
      <dsp:txXfrm>
        <a:off x="0" y="4182599"/>
        <a:ext cx="8229600" cy="621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4D3F0-4723-2F45-AF47-3B858DDDD8D5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1DD31-93CB-9F40-BB4C-DB622FE21C6E}">
      <dsp:nvSpPr>
        <dsp:cNvPr id="0" name=""/>
        <dsp:cNvSpPr/>
      </dsp:nvSpPr>
      <dsp:spPr>
        <a:xfrm>
          <a:off x="3616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Market Product Request</a:t>
          </a:r>
        </a:p>
      </dsp:txBody>
      <dsp:txXfrm>
        <a:off x="80805" y="1540229"/>
        <a:ext cx="1426846" cy="1796342"/>
      </dsp:txXfrm>
    </dsp:sp>
    <dsp:sp modelId="{2A38C0BE-D1DD-1149-BF7E-8F030CD0E0E0}">
      <dsp:nvSpPr>
        <dsp:cNvPr id="0" name=""/>
        <dsp:cNvSpPr/>
      </dsp:nvSpPr>
      <dsp:spPr>
        <a:xfrm>
          <a:off x="1663902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District obtains Indicative Price, issues </a:t>
          </a:r>
          <a:r>
            <a:rPr lang="en-US" sz="1600" b="1" kern="1200" dirty="0"/>
            <a:t>Market Product Invoice</a:t>
          </a:r>
        </a:p>
      </dsp:txBody>
      <dsp:txXfrm>
        <a:off x="1741091" y="1540229"/>
        <a:ext cx="1426846" cy="1796342"/>
      </dsp:txXfrm>
    </dsp:sp>
    <dsp:sp modelId="{E7DF2F85-5FB2-FF4B-A87D-E52F2783CBEE}">
      <dsp:nvSpPr>
        <dsp:cNvPr id="0" name=""/>
        <dsp:cNvSpPr/>
      </dsp:nvSpPr>
      <dsp:spPr>
        <a:xfrm>
          <a:off x="3324187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Cascade pays Market Product Invoice</a:t>
          </a:r>
        </a:p>
      </dsp:txBody>
      <dsp:txXfrm>
        <a:off x="3401376" y="1540229"/>
        <a:ext cx="1426846" cy="1796342"/>
      </dsp:txXfrm>
    </dsp:sp>
    <dsp:sp modelId="{509101F2-7A45-B94A-8D83-14DDB141092D}">
      <dsp:nvSpPr>
        <dsp:cNvPr id="0" name=""/>
        <dsp:cNvSpPr/>
      </dsp:nvSpPr>
      <dsp:spPr>
        <a:xfrm>
          <a:off x="4984473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District confirms with Shell at Confirmation Price, issues </a:t>
          </a:r>
          <a:r>
            <a:rPr lang="en-US" sz="1600" b="1" kern="1200" dirty="0"/>
            <a:t>Confirmation Invoice</a:t>
          </a:r>
        </a:p>
      </dsp:txBody>
      <dsp:txXfrm>
        <a:off x="5061662" y="1540229"/>
        <a:ext cx="1426846" cy="1796342"/>
      </dsp:txXfrm>
    </dsp:sp>
    <dsp:sp modelId="{09131FCD-5F5E-A641-9EC7-4DF09FA61769}">
      <dsp:nvSpPr>
        <dsp:cNvPr id="0" name=""/>
        <dsp:cNvSpPr/>
      </dsp:nvSpPr>
      <dsp:spPr>
        <a:xfrm>
          <a:off x="6644759" y="1463040"/>
          <a:ext cx="1581224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Cascade pays </a:t>
          </a:r>
          <a:r>
            <a:rPr lang="en-US" sz="1600" b="0" kern="1200" dirty="0"/>
            <a:t>Confirmation Invoice</a:t>
          </a:r>
        </a:p>
      </dsp:txBody>
      <dsp:txXfrm>
        <a:off x="6721948" y="1540229"/>
        <a:ext cx="1426846" cy="17963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E5A61-F460-5D45-8CAE-EEF5B8E2F490}">
      <dsp:nvSpPr>
        <dsp:cNvPr id="0" name=""/>
        <dsp:cNvSpPr/>
      </dsp:nvSpPr>
      <dsp:spPr>
        <a:xfrm>
          <a:off x="0" y="34275"/>
          <a:ext cx="82296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Monthly Invoice</a:t>
          </a:r>
        </a:p>
      </dsp:txBody>
      <dsp:txXfrm>
        <a:off x="28557" y="62832"/>
        <a:ext cx="8172486" cy="527886"/>
      </dsp:txXfrm>
    </dsp:sp>
    <dsp:sp modelId="{8A0A5721-CEEC-654F-81F6-BD932CC1889D}">
      <dsp:nvSpPr>
        <dsp:cNvPr id="0" name=""/>
        <dsp:cNvSpPr/>
      </dsp:nvSpPr>
      <dsp:spPr>
        <a:xfrm>
          <a:off x="0" y="619275"/>
          <a:ext cx="8229600" cy="2225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Prepayment of: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System Product costs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All Delivery Fees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Transmission, taxes, environmental compliance, resource adequacy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Prior Deviation Charges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Credit for prior Remarketed Product</a:t>
          </a:r>
        </a:p>
      </dsp:txBody>
      <dsp:txXfrm>
        <a:off x="0" y="619275"/>
        <a:ext cx="8229600" cy="2225250"/>
      </dsp:txXfrm>
    </dsp:sp>
    <dsp:sp modelId="{CA4F464E-3BDC-BF4C-9C86-7D9D52DB14C1}">
      <dsp:nvSpPr>
        <dsp:cNvPr id="0" name=""/>
        <dsp:cNvSpPr/>
      </dsp:nvSpPr>
      <dsp:spPr>
        <a:xfrm>
          <a:off x="0" y="2844525"/>
          <a:ext cx="82296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Market Product Invoice</a:t>
          </a:r>
        </a:p>
      </dsp:txBody>
      <dsp:txXfrm>
        <a:off x="28557" y="2873082"/>
        <a:ext cx="8172486" cy="527886"/>
      </dsp:txXfrm>
    </dsp:sp>
    <dsp:sp modelId="{B2ECC238-0F93-A547-A865-B0DC2E5DE1DD}">
      <dsp:nvSpPr>
        <dsp:cNvPr id="0" name=""/>
        <dsp:cNvSpPr/>
      </dsp:nvSpPr>
      <dsp:spPr>
        <a:xfrm>
          <a:off x="0" y="3429525"/>
          <a:ext cx="8229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Prepayment of Indicative Price for Market Product</a:t>
          </a:r>
        </a:p>
      </dsp:txBody>
      <dsp:txXfrm>
        <a:off x="0" y="3429525"/>
        <a:ext cx="8229600" cy="414000"/>
      </dsp:txXfrm>
    </dsp:sp>
    <dsp:sp modelId="{81C2FB70-1C82-224D-A2B2-D4A35A1E2E9B}">
      <dsp:nvSpPr>
        <dsp:cNvPr id="0" name=""/>
        <dsp:cNvSpPr/>
      </dsp:nvSpPr>
      <dsp:spPr>
        <a:xfrm>
          <a:off x="0" y="3843525"/>
          <a:ext cx="82296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Confirmation Invoice</a:t>
          </a:r>
        </a:p>
      </dsp:txBody>
      <dsp:txXfrm>
        <a:off x="28557" y="3872082"/>
        <a:ext cx="8172486" cy="527886"/>
      </dsp:txXfrm>
    </dsp:sp>
    <dsp:sp modelId="{B43CF535-465A-B74B-B5FA-AF8B5A0B0AC3}">
      <dsp:nvSpPr>
        <dsp:cNvPr id="0" name=""/>
        <dsp:cNvSpPr/>
      </dsp:nvSpPr>
      <dsp:spPr>
        <a:xfrm>
          <a:off x="0" y="4428525"/>
          <a:ext cx="8229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True-up from Market Product Invoice</a:t>
          </a:r>
        </a:p>
      </dsp:txBody>
      <dsp:txXfrm>
        <a:off x="0" y="4428525"/>
        <a:ext cx="8229600" cy="414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F388D-385D-2141-88FD-34C6D77C0A41}">
      <dsp:nvSpPr>
        <dsp:cNvPr id="0" name=""/>
        <dsp:cNvSpPr/>
      </dsp:nvSpPr>
      <dsp:spPr>
        <a:xfrm>
          <a:off x="0" y="2352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Form of Performance Assurance</a:t>
          </a:r>
        </a:p>
      </dsp:txBody>
      <dsp:txXfrm>
        <a:off x="27415" y="50935"/>
        <a:ext cx="8174770" cy="506769"/>
      </dsp:txXfrm>
    </dsp:sp>
    <dsp:sp modelId="{E078150A-007A-7F48-9E98-23B792944EF5}">
      <dsp:nvSpPr>
        <dsp:cNvPr id="0" name=""/>
        <dsp:cNvSpPr/>
      </dsp:nvSpPr>
      <dsp:spPr>
        <a:xfrm>
          <a:off x="0" y="585120"/>
          <a:ext cx="8229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Letter of Credit issued or confirmed by Qualified Institution</a:t>
          </a:r>
        </a:p>
      </dsp:txBody>
      <dsp:txXfrm>
        <a:off x="0" y="585120"/>
        <a:ext cx="8229600" cy="397440"/>
      </dsp:txXfrm>
    </dsp:sp>
    <dsp:sp modelId="{8CBE5A61-F460-5D45-8CAE-EEF5B8E2F490}">
      <dsp:nvSpPr>
        <dsp:cNvPr id="0" name=""/>
        <dsp:cNvSpPr/>
      </dsp:nvSpPr>
      <dsp:spPr>
        <a:xfrm>
          <a:off x="0" y="98256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Fixed Performance Assurance</a:t>
          </a:r>
        </a:p>
      </dsp:txBody>
      <dsp:txXfrm>
        <a:off x="27415" y="1009975"/>
        <a:ext cx="8174770" cy="506769"/>
      </dsp:txXfrm>
    </dsp:sp>
    <dsp:sp modelId="{AE9FED29-5BA5-9049-A0D6-477AC4FAB8C4}">
      <dsp:nvSpPr>
        <dsp:cNvPr id="0" name=""/>
        <dsp:cNvSpPr/>
      </dsp:nvSpPr>
      <dsp:spPr>
        <a:xfrm>
          <a:off x="0" y="1544160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Highest cash amounts (~$7M)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System Product (~$4M)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District Delivery Fee (~$4,380,000)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Market Delivery Fee (~$2M)</a:t>
          </a:r>
        </a:p>
      </dsp:txBody>
      <dsp:txXfrm>
        <a:off x="0" y="1544160"/>
        <a:ext cx="8229600" cy="1242000"/>
      </dsp:txXfrm>
    </dsp:sp>
    <dsp:sp modelId="{B50E863B-9B9A-3F43-B95F-DAD85CC204F9}">
      <dsp:nvSpPr>
        <dsp:cNvPr id="0" name=""/>
        <dsp:cNvSpPr/>
      </dsp:nvSpPr>
      <dsp:spPr>
        <a:xfrm>
          <a:off x="0" y="278616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Variable Performance Assurance</a:t>
          </a:r>
        </a:p>
      </dsp:txBody>
      <dsp:txXfrm>
        <a:off x="27415" y="2813575"/>
        <a:ext cx="8174770" cy="506769"/>
      </dsp:txXfrm>
    </dsp:sp>
    <dsp:sp modelId="{32B6E163-8375-FD43-AC09-ED589F842FD5}">
      <dsp:nvSpPr>
        <dsp:cNvPr id="0" name=""/>
        <dsp:cNvSpPr/>
      </dsp:nvSpPr>
      <dsp:spPr>
        <a:xfrm>
          <a:off x="0" y="3347760"/>
          <a:ext cx="8229600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Potential Future Exposure on System Product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Deviation Charges (~$50k)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Additional Imbalance Charges</a:t>
          </a:r>
        </a:p>
      </dsp:txBody>
      <dsp:txXfrm>
        <a:off x="0" y="3347760"/>
        <a:ext cx="8229600" cy="943920"/>
      </dsp:txXfrm>
    </dsp:sp>
    <dsp:sp modelId="{F85D3A29-B82C-6840-9CCF-20ED88BF853A}">
      <dsp:nvSpPr>
        <dsp:cNvPr id="0" name=""/>
        <dsp:cNvSpPr/>
      </dsp:nvSpPr>
      <dsp:spPr>
        <a:xfrm>
          <a:off x="0" y="4291680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Parent Guaranty from Allrise Capital Inc.</a:t>
          </a:r>
        </a:p>
      </dsp:txBody>
      <dsp:txXfrm>
        <a:off x="27415" y="4319095"/>
        <a:ext cx="8174770" cy="5067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E5A61-F460-5D45-8CAE-EEF5B8E2F490}">
      <dsp:nvSpPr>
        <dsp:cNvPr id="0" name=""/>
        <dsp:cNvSpPr/>
      </dsp:nvSpPr>
      <dsp:spPr>
        <a:xfrm>
          <a:off x="0" y="46065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Events of Default</a:t>
          </a:r>
        </a:p>
      </dsp:txBody>
      <dsp:txXfrm>
        <a:off x="30842" y="76907"/>
        <a:ext cx="8167916" cy="570116"/>
      </dsp:txXfrm>
    </dsp:sp>
    <dsp:sp modelId="{AE9FED29-5BA5-9049-A0D6-477AC4FAB8C4}">
      <dsp:nvSpPr>
        <dsp:cNvPr id="0" name=""/>
        <dsp:cNvSpPr/>
      </dsp:nvSpPr>
      <dsp:spPr>
        <a:xfrm>
          <a:off x="0" y="677865"/>
          <a:ext cx="8229600" cy="307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Nonpayment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Failure to respond to Material Adverse Condition notification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Bankruptcy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Failure to maintain Performance Assurance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Transfer or assignment without District consent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Exercise of PURPA rights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Failure to meet power quality standards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Violation of Anti-Corruption Laws or Economic Sanction Laws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Failure to satisfy any other material obligation</a:t>
          </a:r>
        </a:p>
      </dsp:txBody>
      <dsp:txXfrm>
        <a:off x="0" y="677865"/>
        <a:ext cx="8229600" cy="3073950"/>
      </dsp:txXfrm>
    </dsp:sp>
    <dsp:sp modelId="{CA4F464E-3BDC-BF4C-9C86-7D9D52DB14C1}">
      <dsp:nvSpPr>
        <dsp:cNvPr id="0" name=""/>
        <dsp:cNvSpPr/>
      </dsp:nvSpPr>
      <dsp:spPr>
        <a:xfrm>
          <a:off x="0" y="3751815"/>
          <a:ext cx="8229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Termination Payment</a:t>
          </a:r>
        </a:p>
      </dsp:txBody>
      <dsp:txXfrm>
        <a:off x="30842" y="3782657"/>
        <a:ext cx="8167916" cy="570116"/>
      </dsp:txXfrm>
    </dsp:sp>
    <dsp:sp modelId="{AD59F824-06D4-834E-839A-4ACDACA2717E}">
      <dsp:nvSpPr>
        <dsp:cNvPr id="0" name=""/>
        <dsp:cNvSpPr/>
      </dsp:nvSpPr>
      <dsp:spPr>
        <a:xfrm>
          <a:off x="0" y="4383615"/>
          <a:ext cx="8229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100" kern="1200" dirty="0"/>
        </a:p>
      </dsp:txBody>
      <dsp:txXfrm>
        <a:off x="0" y="4383615"/>
        <a:ext cx="8229600" cy="44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4481ABD-588D-4D16-BD3E-7D8206836759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6F03C7BC-32A2-4F73-A59E-F3C6ACB25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43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FA42EB5D-16EF-4A71-84CF-B187267EAD22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0C8AFFF8-9E5B-4A68-B212-5D31A4C0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0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AFFF8-9E5B-4A68-B212-5D31A4C042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7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AFFF8-9E5B-4A68-B212-5D31A4C042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CAA30F-3C67-4A85-B893-0A47258080F0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5E125B8-FDBF-4ABA-B925-81369D02A7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rmation@popud.or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229600" cy="18288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Power Contract with Cascade Digital mining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7772400" y="19750"/>
            <a:ext cx="1255964" cy="1262743"/>
            <a:chOff x="710" y="299"/>
            <a:chExt cx="15860" cy="16691"/>
          </a:xfrm>
        </p:grpSpPr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" y="1150"/>
              <a:ext cx="15859" cy="1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9" y="666"/>
              <a:ext cx="8764" cy="1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6" y="299"/>
              <a:ext cx="9110" cy="13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900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Assurance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99086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3481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 and Termination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28368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4078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Terms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03828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117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Exhibits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1FEF09-CEA8-8CCA-AE24-B75F98A1B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Definitions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Contract Quantity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Power Quality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Notices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Mitigation Protocol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One-Line Diagrams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WSPP Confirmation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Guaranty</a:t>
            </a:r>
          </a:p>
        </p:txBody>
      </p:sp>
    </p:spTree>
    <p:extLst>
      <p:ext uri="{BB962C8B-B14F-4D97-AF65-F5344CB8AC3E}">
        <p14:creationId xmlns:p14="http://schemas.microsoft.com/office/powerpoint/2010/main" val="422391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4CC86-C767-4FE6-91BF-2ABF804E3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Finalize negotiation of ESA and WSPP Confirmation</a:t>
            </a:r>
          </a:p>
          <a:p>
            <a:r>
              <a:rPr lang="en-US" dirty="0"/>
              <a:t>Complete terms of Letter(s) of Credit</a:t>
            </a:r>
          </a:p>
          <a:p>
            <a:r>
              <a:rPr lang="en-US" dirty="0"/>
              <a:t>Review by outside/bond counsel</a:t>
            </a:r>
          </a:p>
          <a:p>
            <a:r>
              <a:rPr lang="en-US" dirty="0"/>
              <a:t>Public comment (</a:t>
            </a:r>
            <a:r>
              <a:rPr lang="en-US" dirty="0">
                <a:hlinkClick r:id="rId2"/>
              </a:rPr>
              <a:t>information@popud.org</a:t>
            </a:r>
            <a:r>
              <a:rPr lang="en-US" dirty="0"/>
              <a:t>)</a:t>
            </a:r>
          </a:p>
          <a:p>
            <a:r>
              <a:rPr lang="en-US" dirty="0"/>
              <a:t>Board meeting for final feedback, action</a:t>
            </a:r>
          </a:p>
        </p:txBody>
      </p:sp>
    </p:spTree>
    <p:extLst>
      <p:ext uri="{BB962C8B-B14F-4D97-AF65-F5344CB8AC3E}">
        <p14:creationId xmlns:p14="http://schemas.microsoft.com/office/powerpoint/2010/main" val="4155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43883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6FE252-A1D8-6CAF-DD9B-F179E84A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Negotiations are ongoing.</a:t>
            </a:r>
          </a:p>
          <a:p>
            <a:r>
              <a:rPr lang="en-US" dirty="0"/>
              <a:t>The content of these slides is not an exhaustive list of all transaction terms.</a:t>
            </a:r>
          </a:p>
          <a:p>
            <a:r>
              <a:rPr lang="en-US" dirty="0"/>
              <a:t>Numbers in these slides are merely indicative.</a:t>
            </a:r>
          </a:p>
          <a:p>
            <a:r>
              <a:rPr lang="en-US" dirty="0"/>
              <a:t>Nothing in this presentation should be construed as the provision of legal advice.</a:t>
            </a:r>
          </a:p>
        </p:txBody>
      </p:sp>
    </p:spTree>
    <p:extLst>
      <p:ext uri="{BB962C8B-B14F-4D97-AF65-F5344CB8AC3E}">
        <p14:creationId xmlns:p14="http://schemas.microsoft.com/office/powerpoint/2010/main" val="380548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C6523B-263F-47AD-9B93-727618AE6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146960"/>
              </p:ext>
            </p:extLst>
          </p:nvPr>
        </p:nvGraphicFramePr>
        <p:xfrm>
          <a:off x="457200" y="1600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852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C6523B-263F-47AD-9B93-727618AE6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330470"/>
              </p:ext>
            </p:extLst>
          </p:nvPr>
        </p:nvGraphicFramePr>
        <p:xfrm>
          <a:off x="457200" y="1600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573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Terms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6694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11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Product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81044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65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Product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2792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54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 Product Scheduling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5D501C-3D81-D3E2-FA95-DA0475035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84486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676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Invoicing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4C0AC8-1A55-5A4E-60EE-20F8E6F75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83867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391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CE1B4FCF2D9144BD1AA03BEC262CB1" ma:contentTypeVersion="11" ma:contentTypeDescription="Create a new document." ma:contentTypeScope="" ma:versionID="aa1e138d41d3869d1b3f7af91d4a8ba2">
  <xsd:schema xmlns:xsd="http://www.w3.org/2001/XMLSchema" xmlns:xs="http://www.w3.org/2001/XMLSchema" xmlns:p="http://schemas.microsoft.com/office/2006/metadata/properties" xmlns:ns3="302d689c-90e9-47c2-b41a-82de58034b62" xmlns:ns4="13229c73-e53a-4dba-abe5-5050a462d4a2" targetNamespace="http://schemas.microsoft.com/office/2006/metadata/properties" ma:root="true" ma:fieldsID="7753debd353f08be36453967ec84de85" ns3:_="" ns4:_="">
    <xsd:import namespace="302d689c-90e9-47c2-b41a-82de58034b62"/>
    <xsd:import namespace="13229c73-e53a-4dba-abe5-5050a462d4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2d689c-90e9-47c2-b41a-82de58034b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29c73-e53a-4dba-abe5-5050a462d4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E38C3E-41B0-4465-B1C9-31230A9279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80431E-3C6A-4A5C-8A61-E3DE45BA9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2d689c-90e9-47c2-b41a-82de58034b62"/>
    <ds:schemaRef ds:uri="13229c73-e53a-4dba-abe5-5050a462d4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AF4BE5-E461-4B48-82A0-6E5C61D51BF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302d689c-90e9-47c2-b41a-82de58034b6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3229c73-e53a-4dba-abe5-5050a462d4a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3540</TotalTime>
  <Words>599</Words>
  <Application>Microsoft Macintosh PowerPoint</Application>
  <PresentationFormat>On-screen Show (4:3)</PresentationFormat>
  <Paragraphs>124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 Power Contract with Cascade Digital mining</vt:lpstr>
      <vt:lpstr>Disclaimers</vt:lpstr>
      <vt:lpstr>Original Structure</vt:lpstr>
      <vt:lpstr>Proposed Structure</vt:lpstr>
      <vt:lpstr>General Terms</vt:lpstr>
      <vt:lpstr>System Product</vt:lpstr>
      <vt:lpstr>Market Product</vt:lpstr>
      <vt:lpstr>Market Product Scheduling</vt:lpstr>
      <vt:lpstr>Invoicing</vt:lpstr>
      <vt:lpstr>Performance Assurance</vt:lpstr>
      <vt:lpstr>Default and Termination</vt:lpstr>
      <vt:lpstr>Additional Terms</vt:lpstr>
      <vt:lpstr>Exhibits</vt:lpstr>
      <vt:lpstr>Next Steps</vt:lpstr>
      <vt:lpstr>Questions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Legal Basis of Planning in Washington State</dc:title>
  <dc:creator>Elizabeth Tellessen</dc:creator>
  <cp:lastModifiedBy>Tyler Whitney</cp:lastModifiedBy>
  <cp:revision>137</cp:revision>
  <cp:lastPrinted>2018-09-11T00:15:50Z</cp:lastPrinted>
  <dcterms:created xsi:type="dcterms:W3CDTF">2014-10-08T14:54:28Z</dcterms:created>
  <dcterms:modified xsi:type="dcterms:W3CDTF">2022-06-21T15:12:36Z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0x010100E5CE1B4FCF2D9144BD1AA03BEC262CB1</vt:lpwstr>
  </property>
</Properties>
</file>