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7" r:id="rId4"/>
    <p:sldId id="259" r:id="rId5"/>
    <p:sldId id="260" r:id="rId6"/>
    <p:sldId id="264" r:id="rId7"/>
    <p:sldId id="262" r:id="rId8"/>
    <p:sldId id="263" r:id="rId9"/>
    <p:sldId id="269" r:id="rId10"/>
    <p:sldId id="270" r:id="rId11"/>
    <p:sldId id="258" r:id="rId12"/>
    <p:sldId id="265" r:id="rId13"/>
    <p:sldId id="266" r:id="rId14"/>
    <p:sldId id="271" r:id="rId15"/>
    <p:sldId id="268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0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2008413"/>
            <a:ext cx="8791575" cy="1501549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   Pend Oreille PUD Fleet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016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164" y="551088"/>
            <a:ext cx="7745186" cy="580889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76507" y="5706836"/>
            <a:ext cx="1853293" cy="571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755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4" y="230641"/>
            <a:ext cx="5157107" cy="38678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977" y="2164556"/>
            <a:ext cx="5682343" cy="426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88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210229"/>
            <a:ext cx="8439150" cy="632936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02830" y="5984421"/>
            <a:ext cx="4776106" cy="661307"/>
          </a:xfrm>
        </p:spPr>
        <p:txBody>
          <a:bodyPr/>
          <a:lstStyle/>
          <a:p>
            <a:r>
              <a:rPr lang="en-US" dirty="0" smtClean="0"/>
              <a:t>2007     246,000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359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8" y="342899"/>
            <a:ext cx="4887685" cy="36657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13" y="2667678"/>
            <a:ext cx="5135337" cy="385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29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84" y="446995"/>
            <a:ext cx="7883979" cy="591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13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635" y="623209"/>
            <a:ext cx="3965121" cy="52868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071" y="623209"/>
            <a:ext cx="3965121" cy="528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01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442913"/>
            <a:ext cx="7802336" cy="585175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15250" y="5584371"/>
            <a:ext cx="2057400" cy="5551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1990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324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84592" y="582777"/>
            <a:ext cx="5963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b="1" dirty="0"/>
              <a:t>Trucks or Bucket Trucks with a </a:t>
            </a:r>
            <a:r>
              <a:rPr lang="en-US" b="1" dirty="0" smtClean="0"/>
              <a:t>GVW of less than </a:t>
            </a:r>
            <a:r>
              <a:rPr lang="en-US" b="1" dirty="0"/>
              <a:t>26,000 </a:t>
            </a:r>
            <a:r>
              <a:rPr lang="en-US" b="1" dirty="0" smtClean="0"/>
              <a:t>lbs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84592" y="1326313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Diesel powered vehicles should be replaced at no more than ten years 150,000 miles, accumulative PTO hours of 5,000 or total engine hours/idle time of 7,500 hours, whichever comes first unless the vehicle is deemed fit for service by the Director of Operations or General Manager</a:t>
            </a:r>
          </a:p>
        </p:txBody>
      </p:sp>
      <p:sp>
        <p:nvSpPr>
          <p:cNvPr id="5" name="Rectangle 4"/>
          <p:cNvSpPr/>
          <p:nvPr/>
        </p:nvSpPr>
        <p:spPr>
          <a:xfrm>
            <a:off x="3691928" y="3211677"/>
            <a:ext cx="4349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Trucks with </a:t>
            </a:r>
            <a:r>
              <a:rPr lang="en-US" b="1" dirty="0" smtClean="0"/>
              <a:t>a GVW greater </a:t>
            </a:r>
            <a:r>
              <a:rPr lang="en-US" b="1" dirty="0"/>
              <a:t>than 26,000 </a:t>
            </a:r>
            <a:r>
              <a:rPr lang="en-US" b="1" dirty="0" smtClean="0"/>
              <a:t>lbs.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2974520" y="3989045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If one or more of the following criteria exceeds their maximum allowable limit, the vehicle should be replaced: no more than ten years of service with no regard to mileage, accumulative PTO hours exceeding 5,000 or total engine </a:t>
            </a:r>
            <a:r>
              <a:rPr lang="en-US" dirty="0" smtClean="0"/>
              <a:t>hours/idle </a:t>
            </a:r>
            <a:r>
              <a:rPr lang="en-US" dirty="0"/>
              <a:t>time exceeding 7,500 hours, whichever comes first unless the vehicle is deemed fit for service by the Director of Operations or General Manager</a:t>
            </a:r>
          </a:p>
        </p:txBody>
      </p:sp>
    </p:spTree>
    <p:extLst>
      <p:ext uri="{BB962C8B-B14F-4D97-AF65-F5344CB8AC3E}">
        <p14:creationId xmlns:p14="http://schemas.microsoft.com/office/powerpoint/2010/main" val="3027831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321" y="342900"/>
            <a:ext cx="8224157" cy="616811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894863" y="5902779"/>
            <a:ext cx="2375807" cy="5225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0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49" y="271462"/>
            <a:ext cx="9176657" cy="608851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23513" y="5641521"/>
            <a:ext cx="2408465" cy="612321"/>
          </a:xfrm>
        </p:spPr>
        <p:txBody>
          <a:bodyPr/>
          <a:lstStyle/>
          <a:p>
            <a:r>
              <a:rPr lang="en-US" dirty="0" smtClean="0"/>
              <a:t>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302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365" y="269421"/>
            <a:ext cx="8264979" cy="619873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27621" y="5241471"/>
            <a:ext cx="1289958" cy="1226683"/>
          </a:xfrm>
        </p:spPr>
        <p:txBody>
          <a:bodyPr/>
          <a:lstStyle/>
          <a:p>
            <a:r>
              <a:rPr lang="en-US" dirty="0" smtClean="0"/>
              <a:t>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665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84" y="228599"/>
            <a:ext cx="8186057" cy="613954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25543" y="5029200"/>
            <a:ext cx="1485900" cy="1118507"/>
          </a:xfrm>
        </p:spPr>
        <p:txBody>
          <a:bodyPr/>
          <a:lstStyle/>
          <a:p>
            <a:r>
              <a:rPr lang="en-US" dirty="0" smtClean="0"/>
              <a:t>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296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71" y="506185"/>
            <a:ext cx="4664529" cy="3498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884" y="2383972"/>
            <a:ext cx="5323115" cy="399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22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186" y="318406"/>
            <a:ext cx="8134350" cy="610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85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7" y="410255"/>
            <a:ext cx="5706837" cy="5239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814" y="1115445"/>
            <a:ext cx="51054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362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5961</TotalTime>
  <Words>150</Words>
  <Application>Microsoft Office PowerPoint</Application>
  <PresentationFormat>Widescreen</PresentationFormat>
  <Paragraphs>12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Trebuchet MS</vt:lpstr>
      <vt:lpstr>Tw Cen MT</vt:lpstr>
      <vt:lpstr>Circuit</vt:lpstr>
      <vt:lpstr>      Pend Oreille PUD Fleet</vt:lpstr>
      <vt:lpstr>PowerPoint Presentation</vt:lpstr>
      <vt:lpstr>2020</vt:lpstr>
      <vt:lpstr>2016</vt:lpstr>
      <vt:lpstr>2007</vt:lpstr>
      <vt:lpstr>2008</vt:lpstr>
      <vt:lpstr>PowerPoint Presentation</vt:lpstr>
      <vt:lpstr>PowerPoint Presentation</vt:lpstr>
      <vt:lpstr>PowerPoint Presentation</vt:lpstr>
      <vt:lpstr>2007</vt:lpstr>
      <vt:lpstr>PowerPoint Presentation</vt:lpstr>
      <vt:lpstr>2007     246,000</vt:lpstr>
      <vt:lpstr>PowerPoint Presentation</vt:lpstr>
      <vt:lpstr>PowerPoint Presentation</vt:lpstr>
      <vt:lpstr>PowerPoint Presentation</vt:lpstr>
      <vt:lpstr>1990</vt:lpstr>
    </vt:vector>
  </TitlesOfParts>
  <Company>POPD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Pend Oreille PUD Fleet</dc:title>
  <dc:creator>Chris Jones</dc:creator>
  <cp:lastModifiedBy>Chris Jones</cp:lastModifiedBy>
  <cp:revision>22</cp:revision>
  <dcterms:created xsi:type="dcterms:W3CDTF">2022-10-26T19:47:13Z</dcterms:created>
  <dcterms:modified xsi:type="dcterms:W3CDTF">2022-10-31T19:26:59Z</dcterms:modified>
</cp:coreProperties>
</file>